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sldIdLst>
    <p:sldId id="278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89" r:id="rId11"/>
    <p:sldId id="296" r:id="rId12"/>
    <p:sldId id="298" r:id="rId13"/>
    <p:sldId id="299" r:id="rId14"/>
    <p:sldId id="300" r:id="rId15"/>
    <p:sldId id="301" r:id="rId16"/>
    <p:sldId id="297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726B2-B890-48D5-A2E6-B0CFC5FE3A2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079A0F-5454-4009-967B-08CB2071E81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000" b="1" dirty="0">
            <a:solidFill>
              <a:srgbClr val="0033CC"/>
            </a:solidFill>
          </a:endParaRPr>
        </a:p>
      </dgm:t>
    </dgm:pt>
    <dgm:pt modelId="{34E685EB-340C-4AB9-8E22-F77470DAA223}" type="parTrans" cxnId="{E52F07D4-9FFE-42D4-B088-90EDEC12E409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DF48229E-B24B-4736-B667-F390C1EC81D0}" type="sibTrans" cxnId="{E52F07D4-9FFE-42D4-B088-90EDEC12E409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AEE83369-7083-4FA0-9562-A8441E76059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700" dirty="0" smtClean="0">
              <a:solidFill>
                <a:srgbClr val="0033CC"/>
              </a:solidFill>
            </a:rPr>
            <a:t>	</a:t>
          </a:r>
          <a:endParaRPr lang="en-US" sz="3700" dirty="0">
            <a:solidFill>
              <a:srgbClr val="0033CC"/>
            </a:solidFill>
          </a:endParaRPr>
        </a:p>
      </dgm:t>
    </dgm:pt>
    <dgm:pt modelId="{69C6C9D2-B6B7-4346-851C-B7AF02C83902}" type="parTrans" cxnId="{FC9F9AD5-9452-40F9-BCC6-581A4536C273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DC8A9173-5340-47BF-B28A-83F18C7F47CF}" type="sibTrans" cxnId="{FC9F9AD5-9452-40F9-BCC6-581A4536C273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B9068A66-F56A-4F47-8635-B38A29B8889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000" b="1" dirty="0">
            <a:solidFill>
              <a:srgbClr val="0033CC"/>
            </a:solidFill>
          </a:endParaRPr>
        </a:p>
      </dgm:t>
    </dgm:pt>
    <dgm:pt modelId="{3866F8CD-93BC-4711-B306-74F9B25F7193}" type="parTrans" cxnId="{BD5F9F68-A5C9-46F5-8DBD-ECEC95EE7036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4AC80785-4AE1-492E-9F17-FAF4E3A340B8}" type="sibTrans" cxnId="{BD5F9F68-A5C9-46F5-8DBD-ECEC95EE7036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3BCE875E-6982-4674-9EC2-4EE46EC88B7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0BA5AD32-4680-4456-85AD-9092BD074EC3}" type="parTrans" cxnId="{8B4E815B-9093-4FC2-858B-E5297BBA47F2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FDE0FA6A-3C65-40A1-B867-45C3AC82EAD9}" type="sibTrans" cxnId="{8B4E815B-9093-4FC2-858B-E5297BBA47F2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02A8BA0B-2EB2-4B0C-93A5-27843D75389E}" type="pres">
      <dgm:prSet presAssocID="{F91726B2-B890-48D5-A2E6-B0CFC5FE3A2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99A5-FBC6-4C6D-A488-AE530C04053F}" type="pres">
      <dgm:prSet presAssocID="{3BCE875E-6982-4674-9EC2-4EE46EC88B72}" presName="compNode" presStyleCnt="0"/>
      <dgm:spPr/>
    </dgm:pt>
    <dgm:pt modelId="{2B68D41C-8424-4A26-9D78-D769C7FF12A4}" type="pres">
      <dgm:prSet presAssocID="{3BCE875E-6982-4674-9EC2-4EE46EC88B72}" presName="aNode" presStyleLbl="bgShp" presStyleIdx="0" presStyleCnt="4" custLinFactNeighborX="-671" custLinFactNeighborY="206"/>
      <dgm:spPr/>
      <dgm:t>
        <a:bodyPr/>
        <a:lstStyle/>
        <a:p>
          <a:endParaRPr lang="en-US"/>
        </a:p>
      </dgm:t>
    </dgm:pt>
    <dgm:pt modelId="{0535177E-76C1-44A5-B8F5-7AE48655CB2A}" type="pres">
      <dgm:prSet presAssocID="{3BCE875E-6982-4674-9EC2-4EE46EC88B72}" presName="textNode" presStyleLbl="bgShp" presStyleIdx="0" presStyleCnt="4"/>
      <dgm:spPr/>
      <dgm:t>
        <a:bodyPr/>
        <a:lstStyle/>
        <a:p>
          <a:endParaRPr lang="en-US"/>
        </a:p>
      </dgm:t>
    </dgm:pt>
    <dgm:pt modelId="{3403AFE6-90A7-46C6-8405-2E88E1B588DB}" type="pres">
      <dgm:prSet presAssocID="{3BCE875E-6982-4674-9EC2-4EE46EC88B72}" presName="compChildNode" presStyleCnt="0"/>
      <dgm:spPr/>
    </dgm:pt>
    <dgm:pt modelId="{B193DB46-E531-42B1-8A6A-B6B36DFBA479}" type="pres">
      <dgm:prSet presAssocID="{3BCE875E-6982-4674-9EC2-4EE46EC88B72}" presName="theInnerList" presStyleCnt="0"/>
      <dgm:spPr/>
    </dgm:pt>
    <dgm:pt modelId="{0A764356-0809-4CED-BD1F-0379C4CD24D7}" type="pres">
      <dgm:prSet presAssocID="{3BCE875E-6982-4674-9EC2-4EE46EC88B72}" presName="aSpace" presStyleCnt="0"/>
      <dgm:spPr/>
    </dgm:pt>
    <dgm:pt modelId="{BB4F9086-A70A-410A-A725-E9273D7E8A50}" type="pres">
      <dgm:prSet presAssocID="{28079A0F-5454-4009-967B-08CB2071E816}" presName="compNode" presStyleCnt="0"/>
      <dgm:spPr/>
    </dgm:pt>
    <dgm:pt modelId="{3CFD0567-841B-4530-88B2-846D02CB9637}" type="pres">
      <dgm:prSet presAssocID="{28079A0F-5454-4009-967B-08CB2071E816}" presName="aNode" presStyleLbl="bgShp" presStyleIdx="1" presStyleCnt="4" custLinFactNeighborX="-208" custLinFactNeighborY="-586"/>
      <dgm:spPr/>
      <dgm:t>
        <a:bodyPr/>
        <a:lstStyle/>
        <a:p>
          <a:endParaRPr lang="en-US"/>
        </a:p>
      </dgm:t>
    </dgm:pt>
    <dgm:pt modelId="{B6403222-E57F-45FB-8CB3-B28AD4942157}" type="pres">
      <dgm:prSet presAssocID="{28079A0F-5454-4009-967B-08CB2071E816}" presName="textNode" presStyleLbl="bgShp" presStyleIdx="1" presStyleCnt="4"/>
      <dgm:spPr/>
      <dgm:t>
        <a:bodyPr/>
        <a:lstStyle/>
        <a:p>
          <a:endParaRPr lang="en-US"/>
        </a:p>
      </dgm:t>
    </dgm:pt>
    <dgm:pt modelId="{E0F00717-9DF1-40A4-9579-FA29D7D82723}" type="pres">
      <dgm:prSet presAssocID="{28079A0F-5454-4009-967B-08CB2071E816}" presName="compChildNode" presStyleCnt="0"/>
      <dgm:spPr/>
    </dgm:pt>
    <dgm:pt modelId="{22FC9B44-0ADB-40D9-85A3-86D9DF4817AB}" type="pres">
      <dgm:prSet presAssocID="{28079A0F-5454-4009-967B-08CB2071E816}" presName="theInnerList" presStyleCnt="0"/>
      <dgm:spPr/>
    </dgm:pt>
    <dgm:pt modelId="{9C44A18F-F78E-477D-B333-2FE75EDDBA68}" type="pres">
      <dgm:prSet presAssocID="{28079A0F-5454-4009-967B-08CB2071E816}" presName="aSpace" presStyleCnt="0"/>
      <dgm:spPr/>
    </dgm:pt>
    <dgm:pt modelId="{AD6C664F-630C-4062-A6AC-3209A6FE6440}" type="pres">
      <dgm:prSet presAssocID="{AEE83369-7083-4FA0-9562-A8441E760596}" presName="compNode" presStyleCnt="0"/>
      <dgm:spPr/>
    </dgm:pt>
    <dgm:pt modelId="{B14EE5BA-CD1D-4361-962B-81BA0CDDEE38}" type="pres">
      <dgm:prSet presAssocID="{AEE83369-7083-4FA0-9562-A8441E760596}" presName="aNode" presStyleLbl="bgShp" presStyleIdx="2" presStyleCnt="4"/>
      <dgm:spPr/>
      <dgm:t>
        <a:bodyPr/>
        <a:lstStyle/>
        <a:p>
          <a:endParaRPr lang="en-US"/>
        </a:p>
      </dgm:t>
    </dgm:pt>
    <dgm:pt modelId="{91C658E9-7B2D-4222-A909-938E652210C7}" type="pres">
      <dgm:prSet presAssocID="{AEE83369-7083-4FA0-9562-A8441E760596}" presName="textNode" presStyleLbl="bgShp" presStyleIdx="2" presStyleCnt="4"/>
      <dgm:spPr/>
      <dgm:t>
        <a:bodyPr/>
        <a:lstStyle/>
        <a:p>
          <a:endParaRPr lang="en-US"/>
        </a:p>
      </dgm:t>
    </dgm:pt>
    <dgm:pt modelId="{E124421B-AF26-4FDE-977A-5C0F778A421F}" type="pres">
      <dgm:prSet presAssocID="{AEE83369-7083-4FA0-9562-A8441E760596}" presName="compChildNode" presStyleCnt="0"/>
      <dgm:spPr/>
    </dgm:pt>
    <dgm:pt modelId="{3EDAC976-5402-41D3-AF63-A94FA53A85D9}" type="pres">
      <dgm:prSet presAssocID="{AEE83369-7083-4FA0-9562-A8441E760596}" presName="theInnerList" presStyleCnt="0"/>
      <dgm:spPr/>
    </dgm:pt>
    <dgm:pt modelId="{BEDB4946-8AC4-44C7-ADDA-C2584DAB1C09}" type="pres">
      <dgm:prSet presAssocID="{AEE83369-7083-4FA0-9562-A8441E760596}" presName="aSpace" presStyleCnt="0"/>
      <dgm:spPr/>
    </dgm:pt>
    <dgm:pt modelId="{88D48793-01A0-40F3-887F-D5EC8CF10086}" type="pres">
      <dgm:prSet presAssocID="{B9068A66-F56A-4F47-8635-B38A29B88892}" presName="compNode" presStyleCnt="0"/>
      <dgm:spPr/>
    </dgm:pt>
    <dgm:pt modelId="{0E30628C-FB41-4630-A8CD-1189BE10EAD2}" type="pres">
      <dgm:prSet presAssocID="{B9068A66-F56A-4F47-8635-B38A29B88892}" presName="aNode" presStyleLbl="bgShp" presStyleIdx="3" presStyleCnt="4" custLinFactNeighborX="1090" custLinFactNeighborY="4996"/>
      <dgm:spPr/>
      <dgm:t>
        <a:bodyPr/>
        <a:lstStyle/>
        <a:p>
          <a:endParaRPr lang="en-US"/>
        </a:p>
      </dgm:t>
    </dgm:pt>
    <dgm:pt modelId="{F4E6BD3F-233A-4613-8B7E-DE706A2CB505}" type="pres">
      <dgm:prSet presAssocID="{B9068A66-F56A-4F47-8635-B38A29B88892}" presName="textNode" presStyleLbl="bgShp" presStyleIdx="3" presStyleCnt="4"/>
      <dgm:spPr/>
      <dgm:t>
        <a:bodyPr/>
        <a:lstStyle/>
        <a:p>
          <a:endParaRPr lang="en-US"/>
        </a:p>
      </dgm:t>
    </dgm:pt>
    <dgm:pt modelId="{5E8FFFEF-4737-4F79-B8BF-B3B1479C615E}" type="pres">
      <dgm:prSet presAssocID="{B9068A66-F56A-4F47-8635-B38A29B88892}" presName="compChildNode" presStyleCnt="0"/>
      <dgm:spPr/>
    </dgm:pt>
    <dgm:pt modelId="{3CD14E8D-280B-4ABA-B632-ED1A1E877972}" type="pres">
      <dgm:prSet presAssocID="{B9068A66-F56A-4F47-8635-B38A29B88892}" presName="theInnerList" presStyleCnt="0"/>
      <dgm:spPr/>
    </dgm:pt>
  </dgm:ptLst>
  <dgm:cxnLst>
    <dgm:cxn modelId="{58C1E890-A3AF-4699-AD90-865C404C0DA5}" type="presOf" srcId="{3BCE875E-6982-4674-9EC2-4EE46EC88B72}" destId="{2B68D41C-8424-4A26-9D78-D769C7FF12A4}" srcOrd="0" destOrd="0" presId="urn:microsoft.com/office/officeart/2005/8/layout/lProcess2"/>
    <dgm:cxn modelId="{80BE2E68-6884-4997-B092-C2118916A1EC}" type="presOf" srcId="{AEE83369-7083-4FA0-9562-A8441E760596}" destId="{B14EE5BA-CD1D-4361-962B-81BA0CDDEE38}" srcOrd="0" destOrd="0" presId="urn:microsoft.com/office/officeart/2005/8/layout/lProcess2"/>
    <dgm:cxn modelId="{0CED92DD-C82B-4CF7-8C33-512A7407B551}" type="presOf" srcId="{F91726B2-B890-48D5-A2E6-B0CFC5FE3A22}" destId="{02A8BA0B-2EB2-4B0C-93A5-27843D75389E}" srcOrd="0" destOrd="0" presId="urn:microsoft.com/office/officeart/2005/8/layout/lProcess2"/>
    <dgm:cxn modelId="{B67519BD-13E4-42FA-82AD-1F194FF08D22}" type="presOf" srcId="{B9068A66-F56A-4F47-8635-B38A29B88892}" destId="{0E30628C-FB41-4630-A8CD-1189BE10EAD2}" srcOrd="0" destOrd="0" presId="urn:microsoft.com/office/officeart/2005/8/layout/lProcess2"/>
    <dgm:cxn modelId="{E52F07D4-9FFE-42D4-B088-90EDEC12E409}" srcId="{F91726B2-B890-48D5-A2E6-B0CFC5FE3A22}" destId="{28079A0F-5454-4009-967B-08CB2071E816}" srcOrd="1" destOrd="0" parTransId="{34E685EB-340C-4AB9-8E22-F77470DAA223}" sibTransId="{DF48229E-B24B-4736-B667-F390C1EC81D0}"/>
    <dgm:cxn modelId="{8B4E815B-9093-4FC2-858B-E5297BBA47F2}" srcId="{F91726B2-B890-48D5-A2E6-B0CFC5FE3A22}" destId="{3BCE875E-6982-4674-9EC2-4EE46EC88B72}" srcOrd="0" destOrd="0" parTransId="{0BA5AD32-4680-4456-85AD-9092BD074EC3}" sibTransId="{FDE0FA6A-3C65-40A1-B867-45C3AC82EAD9}"/>
    <dgm:cxn modelId="{3F433412-A8B5-40A6-A649-D9874C0C7ECB}" type="presOf" srcId="{28079A0F-5454-4009-967B-08CB2071E816}" destId="{B6403222-E57F-45FB-8CB3-B28AD4942157}" srcOrd="1" destOrd="0" presId="urn:microsoft.com/office/officeart/2005/8/layout/lProcess2"/>
    <dgm:cxn modelId="{59DB8C8E-ED33-428C-9FE6-CEC170C60B01}" type="presOf" srcId="{3BCE875E-6982-4674-9EC2-4EE46EC88B72}" destId="{0535177E-76C1-44A5-B8F5-7AE48655CB2A}" srcOrd="1" destOrd="0" presId="urn:microsoft.com/office/officeart/2005/8/layout/lProcess2"/>
    <dgm:cxn modelId="{084A43BA-3E92-47E4-B02E-FB5EB2299E5F}" type="presOf" srcId="{B9068A66-F56A-4F47-8635-B38A29B88892}" destId="{F4E6BD3F-233A-4613-8B7E-DE706A2CB505}" srcOrd="1" destOrd="0" presId="urn:microsoft.com/office/officeart/2005/8/layout/lProcess2"/>
    <dgm:cxn modelId="{BD5F9F68-A5C9-46F5-8DBD-ECEC95EE7036}" srcId="{F91726B2-B890-48D5-A2E6-B0CFC5FE3A22}" destId="{B9068A66-F56A-4F47-8635-B38A29B88892}" srcOrd="3" destOrd="0" parTransId="{3866F8CD-93BC-4711-B306-74F9B25F7193}" sibTransId="{4AC80785-4AE1-492E-9F17-FAF4E3A340B8}"/>
    <dgm:cxn modelId="{FC9F9AD5-9452-40F9-BCC6-581A4536C273}" srcId="{F91726B2-B890-48D5-A2E6-B0CFC5FE3A22}" destId="{AEE83369-7083-4FA0-9562-A8441E760596}" srcOrd="2" destOrd="0" parTransId="{69C6C9D2-B6B7-4346-851C-B7AF02C83902}" sibTransId="{DC8A9173-5340-47BF-B28A-83F18C7F47CF}"/>
    <dgm:cxn modelId="{CA5A62CA-4EE7-416D-969D-ADB71F428EA5}" type="presOf" srcId="{28079A0F-5454-4009-967B-08CB2071E816}" destId="{3CFD0567-841B-4530-88B2-846D02CB9637}" srcOrd="0" destOrd="0" presId="urn:microsoft.com/office/officeart/2005/8/layout/lProcess2"/>
    <dgm:cxn modelId="{83362F6B-B114-4632-85AA-6F17592E5701}" type="presOf" srcId="{AEE83369-7083-4FA0-9562-A8441E760596}" destId="{91C658E9-7B2D-4222-A909-938E652210C7}" srcOrd="1" destOrd="0" presId="urn:microsoft.com/office/officeart/2005/8/layout/lProcess2"/>
    <dgm:cxn modelId="{45981F47-B44F-47E7-A62F-4199AB891D0B}" type="presParOf" srcId="{02A8BA0B-2EB2-4B0C-93A5-27843D75389E}" destId="{5ECF99A5-FBC6-4C6D-A488-AE530C04053F}" srcOrd="0" destOrd="0" presId="urn:microsoft.com/office/officeart/2005/8/layout/lProcess2"/>
    <dgm:cxn modelId="{42796793-F15D-449B-8649-3B61BC0824EB}" type="presParOf" srcId="{5ECF99A5-FBC6-4C6D-A488-AE530C04053F}" destId="{2B68D41C-8424-4A26-9D78-D769C7FF12A4}" srcOrd="0" destOrd="0" presId="urn:microsoft.com/office/officeart/2005/8/layout/lProcess2"/>
    <dgm:cxn modelId="{411FB01E-539F-4EF2-B314-1B6254B9C65E}" type="presParOf" srcId="{5ECF99A5-FBC6-4C6D-A488-AE530C04053F}" destId="{0535177E-76C1-44A5-B8F5-7AE48655CB2A}" srcOrd="1" destOrd="0" presId="urn:microsoft.com/office/officeart/2005/8/layout/lProcess2"/>
    <dgm:cxn modelId="{482016AB-A16B-4855-B234-7F24016CF24B}" type="presParOf" srcId="{5ECF99A5-FBC6-4C6D-A488-AE530C04053F}" destId="{3403AFE6-90A7-46C6-8405-2E88E1B588DB}" srcOrd="2" destOrd="0" presId="urn:microsoft.com/office/officeart/2005/8/layout/lProcess2"/>
    <dgm:cxn modelId="{832BF2BB-CD4D-42E1-AAF6-2372423A74F1}" type="presParOf" srcId="{3403AFE6-90A7-46C6-8405-2E88E1B588DB}" destId="{B193DB46-E531-42B1-8A6A-B6B36DFBA479}" srcOrd="0" destOrd="0" presId="urn:microsoft.com/office/officeart/2005/8/layout/lProcess2"/>
    <dgm:cxn modelId="{1ED0CD5E-CE54-4E4F-A1FB-7724FF5F90C9}" type="presParOf" srcId="{02A8BA0B-2EB2-4B0C-93A5-27843D75389E}" destId="{0A764356-0809-4CED-BD1F-0379C4CD24D7}" srcOrd="1" destOrd="0" presId="urn:microsoft.com/office/officeart/2005/8/layout/lProcess2"/>
    <dgm:cxn modelId="{CA2DDEF5-6C5C-4603-AC19-4E7A79C08BB3}" type="presParOf" srcId="{02A8BA0B-2EB2-4B0C-93A5-27843D75389E}" destId="{BB4F9086-A70A-410A-A725-E9273D7E8A50}" srcOrd="2" destOrd="0" presId="urn:microsoft.com/office/officeart/2005/8/layout/lProcess2"/>
    <dgm:cxn modelId="{CADDE35E-FB32-46AD-8ED0-665EB3F4E9E6}" type="presParOf" srcId="{BB4F9086-A70A-410A-A725-E9273D7E8A50}" destId="{3CFD0567-841B-4530-88B2-846D02CB9637}" srcOrd="0" destOrd="0" presId="urn:microsoft.com/office/officeart/2005/8/layout/lProcess2"/>
    <dgm:cxn modelId="{F2D3054C-DB8D-41D9-9F61-4E62D06D9E42}" type="presParOf" srcId="{BB4F9086-A70A-410A-A725-E9273D7E8A50}" destId="{B6403222-E57F-45FB-8CB3-B28AD4942157}" srcOrd="1" destOrd="0" presId="urn:microsoft.com/office/officeart/2005/8/layout/lProcess2"/>
    <dgm:cxn modelId="{C91E080E-A047-4D3A-9F61-48CE6D216B21}" type="presParOf" srcId="{BB4F9086-A70A-410A-A725-E9273D7E8A50}" destId="{E0F00717-9DF1-40A4-9579-FA29D7D82723}" srcOrd="2" destOrd="0" presId="urn:microsoft.com/office/officeart/2005/8/layout/lProcess2"/>
    <dgm:cxn modelId="{1AEA3212-FD1E-4596-B03D-CA94BAE9C6D3}" type="presParOf" srcId="{E0F00717-9DF1-40A4-9579-FA29D7D82723}" destId="{22FC9B44-0ADB-40D9-85A3-86D9DF4817AB}" srcOrd="0" destOrd="0" presId="urn:microsoft.com/office/officeart/2005/8/layout/lProcess2"/>
    <dgm:cxn modelId="{6F903CD7-B318-4AA6-8069-3F4D8A0A029C}" type="presParOf" srcId="{02A8BA0B-2EB2-4B0C-93A5-27843D75389E}" destId="{9C44A18F-F78E-477D-B333-2FE75EDDBA68}" srcOrd="3" destOrd="0" presId="urn:microsoft.com/office/officeart/2005/8/layout/lProcess2"/>
    <dgm:cxn modelId="{B05AABD5-4E99-4E66-8702-089A5062FC3E}" type="presParOf" srcId="{02A8BA0B-2EB2-4B0C-93A5-27843D75389E}" destId="{AD6C664F-630C-4062-A6AC-3209A6FE6440}" srcOrd="4" destOrd="0" presId="urn:microsoft.com/office/officeart/2005/8/layout/lProcess2"/>
    <dgm:cxn modelId="{93AC62BB-8FBE-49E6-9612-B644FD3546FF}" type="presParOf" srcId="{AD6C664F-630C-4062-A6AC-3209A6FE6440}" destId="{B14EE5BA-CD1D-4361-962B-81BA0CDDEE38}" srcOrd="0" destOrd="0" presId="urn:microsoft.com/office/officeart/2005/8/layout/lProcess2"/>
    <dgm:cxn modelId="{BFBBC046-4BEF-42D4-BF67-E7F4DAA86DFC}" type="presParOf" srcId="{AD6C664F-630C-4062-A6AC-3209A6FE6440}" destId="{91C658E9-7B2D-4222-A909-938E652210C7}" srcOrd="1" destOrd="0" presId="urn:microsoft.com/office/officeart/2005/8/layout/lProcess2"/>
    <dgm:cxn modelId="{F85CD8BC-07D2-4A36-94CB-4B12FA1FFE6C}" type="presParOf" srcId="{AD6C664F-630C-4062-A6AC-3209A6FE6440}" destId="{E124421B-AF26-4FDE-977A-5C0F778A421F}" srcOrd="2" destOrd="0" presId="urn:microsoft.com/office/officeart/2005/8/layout/lProcess2"/>
    <dgm:cxn modelId="{82782304-5741-4E46-BF9E-F65B75297888}" type="presParOf" srcId="{E124421B-AF26-4FDE-977A-5C0F778A421F}" destId="{3EDAC976-5402-41D3-AF63-A94FA53A85D9}" srcOrd="0" destOrd="0" presId="urn:microsoft.com/office/officeart/2005/8/layout/lProcess2"/>
    <dgm:cxn modelId="{AEA0BAEE-A99C-4022-8ED1-9EE03B91AA4E}" type="presParOf" srcId="{02A8BA0B-2EB2-4B0C-93A5-27843D75389E}" destId="{BEDB4946-8AC4-44C7-ADDA-C2584DAB1C09}" srcOrd="5" destOrd="0" presId="urn:microsoft.com/office/officeart/2005/8/layout/lProcess2"/>
    <dgm:cxn modelId="{D78A9B01-3A96-4869-985C-89685EB5CAD9}" type="presParOf" srcId="{02A8BA0B-2EB2-4B0C-93A5-27843D75389E}" destId="{88D48793-01A0-40F3-887F-D5EC8CF10086}" srcOrd="6" destOrd="0" presId="urn:microsoft.com/office/officeart/2005/8/layout/lProcess2"/>
    <dgm:cxn modelId="{41E0B3D0-5DC2-40D1-8864-0EE3F05D5DBB}" type="presParOf" srcId="{88D48793-01A0-40F3-887F-D5EC8CF10086}" destId="{0E30628C-FB41-4630-A8CD-1189BE10EAD2}" srcOrd="0" destOrd="0" presId="urn:microsoft.com/office/officeart/2005/8/layout/lProcess2"/>
    <dgm:cxn modelId="{6CA1E609-1DB5-4FDD-AEE1-4D33FEC73944}" type="presParOf" srcId="{88D48793-01A0-40F3-887F-D5EC8CF10086}" destId="{F4E6BD3F-233A-4613-8B7E-DE706A2CB505}" srcOrd="1" destOrd="0" presId="urn:microsoft.com/office/officeart/2005/8/layout/lProcess2"/>
    <dgm:cxn modelId="{362E55AC-09F6-498E-AEE3-B01D320797A3}" type="presParOf" srcId="{88D48793-01A0-40F3-887F-D5EC8CF10086}" destId="{5E8FFFEF-4737-4F79-B8BF-B3B1479C615E}" srcOrd="2" destOrd="0" presId="urn:microsoft.com/office/officeart/2005/8/layout/lProcess2"/>
    <dgm:cxn modelId="{586C58ED-7042-4513-A295-0FE3A44B0252}" type="presParOf" srcId="{5E8FFFEF-4737-4F79-B8BF-B3B1479C615E}" destId="{3CD14E8D-280B-4ABA-B632-ED1A1E87797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1726B2-B890-48D5-A2E6-B0CFC5FE3A22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079A0F-5454-4009-967B-08CB2071E81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000" b="1" dirty="0">
            <a:solidFill>
              <a:srgbClr val="0033CC"/>
            </a:solidFill>
          </a:endParaRPr>
        </a:p>
      </dgm:t>
    </dgm:pt>
    <dgm:pt modelId="{34E685EB-340C-4AB9-8E22-F77470DAA223}" type="parTrans" cxnId="{E52F07D4-9FFE-42D4-B088-90EDEC12E409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DF48229E-B24B-4736-B667-F390C1EC81D0}" type="sibTrans" cxnId="{E52F07D4-9FFE-42D4-B088-90EDEC12E409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AEE83369-7083-4FA0-9562-A8441E760596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700" dirty="0" smtClean="0">
              <a:solidFill>
                <a:srgbClr val="0033CC"/>
              </a:solidFill>
            </a:rPr>
            <a:t>	</a:t>
          </a:r>
          <a:endParaRPr lang="en-US" sz="3700" dirty="0">
            <a:solidFill>
              <a:srgbClr val="0033CC"/>
            </a:solidFill>
          </a:endParaRPr>
        </a:p>
      </dgm:t>
    </dgm:pt>
    <dgm:pt modelId="{69C6C9D2-B6B7-4346-851C-B7AF02C83902}" type="parTrans" cxnId="{FC9F9AD5-9452-40F9-BCC6-581A4536C273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DC8A9173-5340-47BF-B28A-83F18C7F47CF}" type="sibTrans" cxnId="{FC9F9AD5-9452-40F9-BCC6-581A4536C273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B9068A66-F56A-4F47-8635-B38A29B88892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2000" b="1" dirty="0">
            <a:solidFill>
              <a:srgbClr val="0033CC"/>
            </a:solidFill>
          </a:endParaRPr>
        </a:p>
      </dgm:t>
    </dgm:pt>
    <dgm:pt modelId="{3866F8CD-93BC-4711-B306-74F9B25F7193}" type="parTrans" cxnId="{BD5F9F68-A5C9-46F5-8DBD-ECEC95EE7036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4AC80785-4AE1-492E-9F17-FAF4E3A340B8}" type="sibTrans" cxnId="{BD5F9F68-A5C9-46F5-8DBD-ECEC95EE7036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3BCE875E-6982-4674-9EC2-4EE46EC88B72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b="1" dirty="0">
            <a:solidFill>
              <a:schemeClr val="tx1"/>
            </a:solidFill>
          </a:endParaRPr>
        </a:p>
      </dgm:t>
    </dgm:pt>
    <dgm:pt modelId="{0BA5AD32-4680-4456-85AD-9092BD074EC3}" type="parTrans" cxnId="{8B4E815B-9093-4FC2-858B-E5297BBA47F2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FDE0FA6A-3C65-40A1-B867-45C3AC82EAD9}" type="sibTrans" cxnId="{8B4E815B-9093-4FC2-858B-E5297BBA47F2}">
      <dgm:prSet/>
      <dgm:spPr/>
      <dgm:t>
        <a:bodyPr/>
        <a:lstStyle/>
        <a:p>
          <a:endParaRPr lang="en-US">
            <a:solidFill>
              <a:srgbClr val="0033CC"/>
            </a:solidFill>
          </a:endParaRPr>
        </a:p>
      </dgm:t>
    </dgm:pt>
    <dgm:pt modelId="{02A8BA0B-2EB2-4B0C-93A5-27843D75389E}" type="pres">
      <dgm:prSet presAssocID="{F91726B2-B890-48D5-A2E6-B0CFC5FE3A2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CF99A5-FBC6-4C6D-A488-AE530C04053F}" type="pres">
      <dgm:prSet presAssocID="{3BCE875E-6982-4674-9EC2-4EE46EC88B72}" presName="compNode" presStyleCnt="0"/>
      <dgm:spPr/>
    </dgm:pt>
    <dgm:pt modelId="{2B68D41C-8424-4A26-9D78-D769C7FF12A4}" type="pres">
      <dgm:prSet presAssocID="{3BCE875E-6982-4674-9EC2-4EE46EC88B72}" presName="aNode" presStyleLbl="bgShp" presStyleIdx="0" presStyleCnt="4" custLinFactNeighborX="-671" custLinFactNeighborY="206"/>
      <dgm:spPr/>
      <dgm:t>
        <a:bodyPr/>
        <a:lstStyle/>
        <a:p>
          <a:endParaRPr lang="en-US"/>
        </a:p>
      </dgm:t>
    </dgm:pt>
    <dgm:pt modelId="{0535177E-76C1-44A5-B8F5-7AE48655CB2A}" type="pres">
      <dgm:prSet presAssocID="{3BCE875E-6982-4674-9EC2-4EE46EC88B72}" presName="textNode" presStyleLbl="bgShp" presStyleIdx="0" presStyleCnt="4"/>
      <dgm:spPr/>
      <dgm:t>
        <a:bodyPr/>
        <a:lstStyle/>
        <a:p>
          <a:endParaRPr lang="en-US"/>
        </a:p>
      </dgm:t>
    </dgm:pt>
    <dgm:pt modelId="{3403AFE6-90A7-46C6-8405-2E88E1B588DB}" type="pres">
      <dgm:prSet presAssocID="{3BCE875E-6982-4674-9EC2-4EE46EC88B72}" presName="compChildNode" presStyleCnt="0"/>
      <dgm:spPr/>
    </dgm:pt>
    <dgm:pt modelId="{B193DB46-E531-42B1-8A6A-B6B36DFBA479}" type="pres">
      <dgm:prSet presAssocID="{3BCE875E-6982-4674-9EC2-4EE46EC88B72}" presName="theInnerList" presStyleCnt="0"/>
      <dgm:spPr/>
    </dgm:pt>
    <dgm:pt modelId="{0A764356-0809-4CED-BD1F-0379C4CD24D7}" type="pres">
      <dgm:prSet presAssocID="{3BCE875E-6982-4674-9EC2-4EE46EC88B72}" presName="aSpace" presStyleCnt="0"/>
      <dgm:spPr/>
    </dgm:pt>
    <dgm:pt modelId="{BB4F9086-A70A-410A-A725-E9273D7E8A50}" type="pres">
      <dgm:prSet presAssocID="{28079A0F-5454-4009-967B-08CB2071E816}" presName="compNode" presStyleCnt="0"/>
      <dgm:spPr/>
    </dgm:pt>
    <dgm:pt modelId="{3CFD0567-841B-4530-88B2-846D02CB9637}" type="pres">
      <dgm:prSet presAssocID="{28079A0F-5454-4009-967B-08CB2071E816}" presName="aNode" presStyleLbl="bgShp" presStyleIdx="1" presStyleCnt="4" custLinFactNeighborX="-208" custLinFactNeighborY="-586"/>
      <dgm:spPr/>
      <dgm:t>
        <a:bodyPr/>
        <a:lstStyle/>
        <a:p>
          <a:endParaRPr lang="en-US"/>
        </a:p>
      </dgm:t>
    </dgm:pt>
    <dgm:pt modelId="{B6403222-E57F-45FB-8CB3-B28AD4942157}" type="pres">
      <dgm:prSet presAssocID="{28079A0F-5454-4009-967B-08CB2071E816}" presName="textNode" presStyleLbl="bgShp" presStyleIdx="1" presStyleCnt="4"/>
      <dgm:spPr/>
      <dgm:t>
        <a:bodyPr/>
        <a:lstStyle/>
        <a:p>
          <a:endParaRPr lang="en-US"/>
        </a:p>
      </dgm:t>
    </dgm:pt>
    <dgm:pt modelId="{E0F00717-9DF1-40A4-9579-FA29D7D82723}" type="pres">
      <dgm:prSet presAssocID="{28079A0F-5454-4009-967B-08CB2071E816}" presName="compChildNode" presStyleCnt="0"/>
      <dgm:spPr/>
    </dgm:pt>
    <dgm:pt modelId="{22FC9B44-0ADB-40D9-85A3-86D9DF4817AB}" type="pres">
      <dgm:prSet presAssocID="{28079A0F-5454-4009-967B-08CB2071E816}" presName="theInnerList" presStyleCnt="0"/>
      <dgm:spPr/>
    </dgm:pt>
    <dgm:pt modelId="{9C44A18F-F78E-477D-B333-2FE75EDDBA68}" type="pres">
      <dgm:prSet presAssocID="{28079A0F-5454-4009-967B-08CB2071E816}" presName="aSpace" presStyleCnt="0"/>
      <dgm:spPr/>
    </dgm:pt>
    <dgm:pt modelId="{AD6C664F-630C-4062-A6AC-3209A6FE6440}" type="pres">
      <dgm:prSet presAssocID="{AEE83369-7083-4FA0-9562-A8441E760596}" presName="compNode" presStyleCnt="0"/>
      <dgm:spPr/>
    </dgm:pt>
    <dgm:pt modelId="{B14EE5BA-CD1D-4361-962B-81BA0CDDEE38}" type="pres">
      <dgm:prSet presAssocID="{AEE83369-7083-4FA0-9562-A8441E760596}" presName="aNode" presStyleLbl="bgShp" presStyleIdx="2" presStyleCnt="4"/>
      <dgm:spPr/>
      <dgm:t>
        <a:bodyPr/>
        <a:lstStyle/>
        <a:p>
          <a:endParaRPr lang="en-US"/>
        </a:p>
      </dgm:t>
    </dgm:pt>
    <dgm:pt modelId="{91C658E9-7B2D-4222-A909-938E652210C7}" type="pres">
      <dgm:prSet presAssocID="{AEE83369-7083-4FA0-9562-A8441E760596}" presName="textNode" presStyleLbl="bgShp" presStyleIdx="2" presStyleCnt="4"/>
      <dgm:spPr/>
      <dgm:t>
        <a:bodyPr/>
        <a:lstStyle/>
        <a:p>
          <a:endParaRPr lang="en-US"/>
        </a:p>
      </dgm:t>
    </dgm:pt>
    <dgm:pt modelId="{E124421B-AF26-4FDE-977A-5C0F778A421F}" type="pres">
      <dgm:prSet presAssocID="{AEE83369-7083-4FA0-9562-A8441E760596}" presName="compChildNode" presStyleCnt="0"/>
      <dgm:spPr/>
    </dgm:pt>
    <dgm:pt modelId="{3EDAC976-5402-41D3-AF63-A94FA53A85D9}" type="pres">
      <dgm:prSet presAssocID="{AEE83369-7083-4FA0-9562-A8441E760596}" presName="theInnerList" presStyleCnt="0"/>
      <dgm:spPr/>
    </dgm:pt>
    <dgm:pt modelId="{BEDB4946-8AC4-44C7-ADDA-C2584DAB1C09}" type="pres">
      <dgm:prSet presAssocID="{AEE83369-7083-4FA0-9562-A8441E760596}" presName="aSpace" presStyleCnt="0"/>
      <dgm:spPr/>
    </dgm:pt>
    <dgm:pt modelId="{88D48793-01A0-40F3-887F-D5EC8CF10086}" type="pres">
      <dgm:prSet presAssocID="{B9068A66-F56A-4F47-8635-B38A29B88892}" presName="compNode" presStyleCnt="0"/>
      <dgm:spPr/>
    </dgm:pt>
    <dgm:pt modelId="{0E30628C-FB41-4630-A8CD-1189BE10EAD2}" type="pres">
      <dgm:prSet presAssocID="{B9068A66-F56A-4F47-8635-B38A29B88892}" presName="aNode" presStyleLbl="bgShp" presStyleIdx="3" presStyleCnt="4" custLinFactNeighborX="-1800"/>
      <dgm:spPr/>
      <dgm:t>
        <a:bodyPr/>
        <a:lstStyle/>
        <a:p>
          <a:endParaRPr lang="en-US"/>
        </a:p>
      </dgm:t>
    </dgm:pt>
    <dgm:pt modelId="{F4E6BD3F-233A-4613-8B7E-DE706A2CB505}" type="pres">
      <dgm:prSet presAssocID="{B9068A66-F56A-4F47-8635-B38A29B88892}" presName="textNode" presStyleLbl="bgShp" presStyleIdx="3" presStyleCnt="4"/>
      <dgm:spPr/>
      <dgm:t>
        <a:bodyPr/>
        <a:lstStyle/>
        <a:p>
          <a:endParaRPr lang="en-US"/>
        </a:p>
      </dgm:t>
    </dgm:pt>
    <dgm:pt modelId="{5E8FFFEF-4737-4F79-B8BF-B3B1479C615E}" type="pres">
      <dgm:prSet presAssocID="{B9068A66-F56A-4F47-8635-B38A29B88892}" presName="compChildNode" presStyleCnt="0"/>
      <dgm:spPr/>
    </dgm:pt>
    <dgm:pt modelId="{3CD14E8D-280B-4ABA-B632-ED1A1E877972}" type="pres">
      <dgm:prSet presAssocID="{B9068A66-F56A-4F47-8635-B38A29B88892}" presName="theInnerList" presStyleCnt="0"/>
      <dgm:spPr/>
    </dgm:pt>
  </dgm:ptLst>
  <dgm:cxnLst>
    <dgm:cxn modelId="{95FEE2F2-B572-44BA-8878-9F57F60B0E79}" type="presOf" srcId="{B9068A66-F56A-4F47-8635-B38A29B88892}" destId="{F4E6BD3F-233A-4613-8B7E-DE706A2CB505}" srcOrd="1" destOrd="0" presId="urn:microsoft.com/office/officeart/2005/8/layout/lProcess2"/>
    <dgm:cxn modelId="{F722A541-6A4A-401A-9C2F-CEA4BBCABD5A}" type="presOf" srcId="{3BCE875E-6982-4674-9EC2-4EE46EC88B72}" destId="{0535177E-76C1-44A5-B8F5-7AE48655CB2A}" srcOrd="1" destOrd="0" presId="urn:microsoft.com/office/officeart/2005/8/layout/lProcess2"/>
    <dgm:cxn modelId="{7527A075-B2D1-4F38-86AB-5B0C57779ECF}" type="presOf" srcId="{AEE83369-7083-4FA0-9562-A8441E760596}" destId="{91C658E9-7B2D-4222-A909-938E652210C7}" srcOrd="1" destOrd="0" presId="urn:microsoft.com/office/officeart/2005/8/layout/lProcess2"/>
    <dgm:cxn modelId="{6A8FD292-01FC-435B-AD81-96254BA24A4E}" type="presOf" srcId="{28079A0F-5454-4009-967B-08CB2071E816}" destId="{B6403222-E57F-45FB-8CB3-B28AD4942157}" srcOrd="1" destOrd="0" presId="urn:microsoft.com/office/officeart/2005/8/layout/lProcess2"/>
    <dgm:cxn modelId="{3EA1BA6C-FFFE-468B-94D4-40E3BC5FD5D5}" type="presOf" srcId="{AEE83369-7083-4FA0-9562-A8441E760596}" destId="{B14EE5BA-CD1D-4361-962B-81BA0CDDEE38}" srcOrd="0" destOrd="0" presId="urn:microsoft.com/office/officeart/2005/8/layout/lProcess2"/>
    <dgm:cxn modelId="{E52F07D4-9FFE-42D4-B088-90EDEC12E409}" srcId="{F91726B2-B890-48D5-A2E6-B0CFC5FE3A22}" destId="{28079A0F-5454-4009-967B-08CB2071E816}" srcOrd="1" destOrd="0" parTransId="{34E685EB-340C-4AB9-8E22-F77470DAA223}" sibTransId="{DF48229E-B24B-4736-B667-F390C1EC81D0}"/>
    <dgm:cxn modelId="{9B11B70A-A635-4C73-96B2-C760D6C58756}" type="presOf" srcId="{28079A0F-5454-4009-967B-08CB2071E816}" destId="{3CFD0567-841B-4530-88B2-846D02CB9637}" srcOrd="0" destOrd="0" presId="urn:microsoft.com/office/officeart/2005/8/layout/lProcess2"/>
    <dgm:cxn modelId="{8B4E815B-9093-4FC2-858B-E5297BBA47F2}" srcId="{F91726B2-B890-48D5-A2E6-B0CFC5FE3A22}" destId="{3BCE875E-6982-4674-9EC2-4EE46EC88B72}" srcOrd="0" destOrd="0" parTransId="{0BA5AD32-4680-4456-85AD-9092BD074EC3}" sibTransId="{FDE0FA6A-3C65-40A1-B867-45C3AC82EAD9}"/>
    <dgm:cxn modelId="{BD5F9F68-A5C9-46F5-8DBD-ECEC95EE7036}" srcId="{F91726B2-B890-48D5-A2E6-B0CFC5FE3A22}" destId="{B9068A66-F56A-4F47-8635-B38A29B88892}" srcOrd="3" destOrd="0" parTransId="{3866F8CD-93BC-4711-B306-74F9B25F7193}" sibTransId="{4AC80785-4AE1-492E-9F17-FAF4E3A340B8}"/>
    <dgm:cxn modelId="{46B94575-92AB-4BA5-8DA5-ACE362533981}" type="presOf" srcId="{3BCE875E-6982-4674-9EC2-4EE46EC88B72}" destId="{2B68D41C-8424-4A26-9D78-D769C7FF12A4}" srcOrd="0" destOrd="0" presId="urn:microsoft.com/office/officeart/2005/8/layout/lProcess2"/>
    <dgm:cxn modelId="{FC9F9AD5-9452-40F9-BCC6-581A4536C273}" srcId="{F91726B2-B890-48D5-A2E6-B0CFC5FE3A22}" destId="{AEE83369-7083-4FA0-9562-A8441E760596}" srcOrd="2" destOrd="0" parTransId="{69C6C9D2-B6B7-4346-851C-B7AF02C83902}" sibTransId="{DC8A9173-5340-47BF-B28A-83F18C7F47CF}"/>
    <dgm:cxn modelId="{C8C303D7-8CDA-4F01-9FEE-7F72B379D297}" type="presOf" srcId="{F91726B2-B890-48D5-A2E6-B0CFC5FE3A22}" destId="{02A8BA0B-2EB2-4B0C-93A5-27843D75389E}" srcOrd="0" destOrd="0" presId="urn:microsoft.com/office/officeart/2005/8/layout/lProcess2"/>
    <dgm:cxn modelId="{26CEF60A-3995-45B6-9D69-03DFD4F2980F}" type="presOf" srcId="{B9068A66-F56A-4F47-8635-B38A29B88892}" destId="{0E30628C-FB41-4630-A8CD-1189BE10EAD2}" srcOrd="0" destOrd="0" presId="urn:microsoft.com/office/officeart/2005/8/layout/lProcess2"/>
    <dgm:cxn modelId="{2F4070D9-D6CA-4043-9A37-8FC407F8FC02}" type="presParOf" srcId="{02A8BA0B-2EB2-4B0C-93A5-27843D75389E}" destId="{5ECF99A5-FBC6-4C6D-A488-AE530C04053F}" srcOrd="0" destOrd="0" presId="urn:microsoft.com/office/officeart/2005/8/layout/lProcess2"/>
    <dgm:cxn modelId="{A092B694-5704-4314-AB8A-3746B9CC0816}" type="presParOf" srcId="{5ECF99A5-FBC6-4C6D-A488-AE530C04053F}" destId="{2B68D41C-8424-4A26-9D78-D769C7FF12A4}" srcOrd="0" destOrd="0" presId="urn:microsoft.com/office/officeart/2005/8/layout/lProcess2"/>
    <dgm:cxn modelId="{2B9DCC0E-5DD1-4A0D-BE41-27181267DBA4}" type="presParOf" srcId="{5ECF99A5-FBC6-4C6D-A488-AE530C04053F}" destId="{0535177E-76C1-44A5-B8F5-7AE48655CB2A}" srcOrd="1" destOrd="0" presId="urn:microsoft.com/office/officeart/2005/8/layout/lProcess2"/>
    <dgm:cxn modelId="{348AE62F-FBDD-4DDF-BFAE-770B8BCAAD61}" type="presParOf" srcId="{5ECF99A5-FBC6-4C6D-A488-AE530C04053F}" destId="{3403AFE6-90A7-46C6-8405-2E88E1B588DB}" srcOrd="2" destOrd="0" presId="urn:microsoft.com/office/officeart/2005/8/layout/lProcess2"/>
    <dgm:cxn modelId="{D562314D-5D8F-442A-A644-F7CDA5353241}" type="presParOf" srcId="{3403AFE6-90A7-46C6-8405-2E88E1B588DB}" destId="{B193DB46-E531-42B1-8A6A-B6B36DFBA479}" srcOrd="0" destOrd="0" presId="urn:microsoft.com/office/officeart/2005/8/layout/lProcess2"/>
    <dgm:cxn modelId="{BAB8292A-88DC-4FB2-8A93-83C6830FA263}" type="presParOf" srcId="{02A8BA0B-2EB2-4B0C-93A5-27843D75389E}" destId="{0A764356-0809-4CED-BD1F-0379C4CD24D7}" srcOrd="1" destOrd="0" presId="urn:microsoft.com/office/officeart/2005/8/layout/lProcess2"/>
    <dgm:cxn modelId="{938AAB69-6CFB-482C-9219-CC6D37BDB7AB}" type="presParOf" srcId="{02A8BA0B-2EB2-4B0C-93A5-27843D75389E}" destId="{BB4F9086-A70A-410A-A725-E9273D7E8A50}" srcOrd="2" destOrd="0" presId="urn:microsoft.com/office/officeart/2005/8/layout/lProcess2"/>
    <dgm:cxn modelId="{18BA8C1E-BE4C-4635-9BC0-97553E1BDD77}" type="presParOf" srcId="{BB4F9086-A70A-410A-A725-E9273D7E8A50}" destId="{3CFD0567-841B-4530-88B2-846D02CB9637}" srcOrd="0" destOrd="0" presId="urn:microsoft.com/office/officeart/2005/8/layout/lProcess2"/>
    <dgm:cxn modelId="{36D60239-FFDA-4C7E-B32B-38BA7928029E}" type="presParOf" srcId="{BB4F9086-A70A-410A-A725-E9273D7E8A50}" destId="{B6403222-E57F-45FB-8CB3-B28AD4942157}" srcOrd="1" destOrd="0" presId="urn:microsoft.com/office/officeart/2005/8/layout/lProcess2"/>
    <dgm:cxn modelId="{137E9F63-6F5E-4525-BD71-21A71A2A2F62}" type="presParOf" srcId="{BB4F9086-A70A-410A-A725-E9273D7E8A50}" destId="{E0F00717-9DF1-40A4-9579-FA29D7D82723}" srcOrd="2" destOrd="0" presId="urn:microsoft.com/office/officeart/2005/8/layout/lProcess2"/>
    <dgm:cxn modelId="{E35B448F-82D8-4AD6-BC87-34562F1353D3}" type="presParOf" srcId="{E0F00717-9DF1-40A4-9579-FA29D7D82723}" destId="{22FC9B44-0ADB-40D9-85A3-86D9DF4817AB}" srcOrd="0" destOrd="0" presId="urn:microsoft.com/office/officeart/2005/8/layout/lProcess2"/>
    <dgm:cxn modelId="{8032EF86-DE0C-4E9D-89E9-F9F8772DF0F2}" type="presParOf" srcId="{02A8BA0B-2EB2-4B0C-93A5-27843D75389E}" destId="{9C44A18F-F78E-477D-B333-2FE75EDDBA68}" srcOrd="3" destOrd="0" presId="urn:microsoft.com/office/officeart/2005/8/layout/lProcess2"/>
    <dgm:cxn modelId="{2EF65392-82B7-49C2-8A5A-250C0AA6AEC5}" type="presParOf" srcId="{02A8BA0B-2EB2-4B0C-93A5-27843D75389E}" destId="{AD6C664F-630C-4062-A6AC-3209A6FE6440}" srcOrd="4" destOrd="0" presId="urn:microsoft.com/office/officeart/2005/8/layout/lProcess2"/>
    <dgm:cxn modelId="{AC046ABC-4663-416C-BECA-0A8724D36B11}" type="presParOf" srcId="{AD6C664F-630C-4062-A6AC-3209A6FE6440}" destId="{B14EE5BA-CD1D-4361-962B-81BA0CDDEE38}" srcOrd="0" destOrd="0" presId="urn:microsoft.com/office/officeart/2005/8/layout/lProcess2"/>
    <dgm:cxn modelId="{AD51ECD1-D702-48CE-86DC-DFE808E22D07}" type="presParOf" srcId="{AD6C664F-630C-4062-A6AC-3209A6FE6440}" destId="{91C658E9-7B2D-4222-A909-938E652210C7}" srcOrd="1" destOrd="0" presId="urn:microsoft.com/office/officeart/2005/8/layout/lProcess2"/>
    <dgm:cxn modelId="{68C6E7CD-0E04-4295-9542-26FF13C7B601}" type="presParOf" srcId="{AD6C664F-630C-4062-A6AC-3209A6FE6440}" destId="{E124421B-AF26-4FDE-977A-5C0F778A421F}" srcOrd="2" destOrd="0" presId="urn:microsoft.com/office/officeart/2005/8/layout/lProcess2"/>
    <dgm:cxn modelId="{3F3F6FB9-13EB-4940-890D-349A90240335}" type="presParOf" srcId="{E124421B-AF26-4FDE-977A-5C0F778A421F}" destId="{3EDAC976-5402-41D3-AF63-A94FA53A85D9}" srcOrd="0" destOrd="0" presId="urn:microsoft.com/office/officeart/2005/8/layout/lProcess2"/>
    <dgm:cxn modelId="{5C696229-71AC-4F97-8844-DE610A04C91B}" type="presParOf" srcId="{02A8BA0B-2EB2-4B0C-93A5-27843D75389E}" destId="{BEDB4946-8AC4-44C7-ADDA-C2584DAB1C09}" srcOrd="5" destOrd="0" presId="urn:microsoft.com/office/officeart/2005/8/layout/lProcess2"/>
    <dgm:cxn modelId="{83674B6D-F591-4B0D-9541-58C80C59B852}" type="presParOf" srcId="{02A8BA0B-2EB2-4B0C-93A5-27843D75389E}" destId="{88D48793-01A0-40F3-887F-D5EC8CF10086}" srcOrd="6" destOrd="0" presId="urn:microsoft.com/office/officeart/2005/8/layout/lProcess2"/>
    <dgm:cxn modelId="{E6A7BCC2-8084-4E8D-9E1D-7F853505D1C4}" type="presParOf" srcId="{88D48793-01A0-40F3-887F-D5EC8CF10086}" destId="{0E30628C-FB41-4630-A8CD-1189BE10EAD2}" srcOrd="0" destOrd="0" presId="urn:microsoft.com/office/officeart/2005/8/layout/lProcess2"/>
    <dgm:cxn modelId="{30CEF47A-A027-4907-82DC-3A2DBA8C91A5}" type="presParOf" srcId="{88D48793-01A0-40F3-887F-D5EC8CF10086}" destId="{F4E6BD3F-233A-4613-8B7E-DE706A2CB505}" srcOrd="1" destOrd="0" presId="urn:microsoft.com/office/officeart/2005/8/layout/lProcess2"/>
    <dgm:cxn modelId="{7627F99D-A349-44ED-B13D-63A33037BAF9}" type="presParOf" srcId="{88D48793-01A0-40F3-887F-D5EC8CF10086}" destId="{5E8FFFEF-4737-4F79-B8BF-B3B1479C615E}" srcOrd="2" destOrd="0" presId="urn:microsoft.com/office/officeart/2005/8/layout/lProcess2"/>
    <dgm:cxn modelId="{7FBB4A5C-889B-4F96-B077-61E8AEAA537A}" type="presParOf" srcId="{5E8FFFEF-4737-4F79-B8BF-B3B1479C615E}" destId="{3CD14E8D-280B-4ABA-B632-ED1A1E877972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8D41C-8424-4A26-9D78-D769C7FF12A4}">
      <dsp:nvSpPr>
        <dsp:cNvPr id="0" name=""/>
        <dsp:cNvSpPr/>
      </dsp:nvSpPr>
      <dsp:spPr>
        <a:xfrm>
          <a:off x="0" y="0"/>
          <a:ext cx="2000975" cy="53705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b="1" kern="1200" dirty="0">
            <a:solidFill>
              <a:schemeClr val="tx1"/>
            </a:solidFill>
          </a:endParaRPr>
        </a:p>
      </dsp:txBody>
      <dsp:txXfrm>
        <a:off x="0" y="0"/>
        <a:ext cx="2000975" cy="1611153"/>
      </dsp:txXfrm>
    </dsp:sp>
    <dsp:sp modelId="{3CFD0567-841B-4530-88B2-846D02CB9637}">
      <dsp:nvSpPr>
        <dsp:cNvPr id="0" name=""/>
        <dsp:cNvSpPr/>
      </dsp:nvSpPr>
      <dsp:spPr>
        <a:xfrm>
          <a:off x="2148925" y="0"/>
          <a:ext cx="2000975" cy="53705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rgbClr val="0033CC"/>
            </a:solidFill>
          </a:endParaRPr>
        </a:p>
      </dsp:txBody>
      <dsp:txXfrm>
        <a:off x="2148925" y="0"/>
        <a:ext cx="2000975" cy="1611153"/>
      </dsp:txXfrm>
    </dsp:sp>
    <dsp:sp modelId="{B14EE5BA-CD1D-4361-962B-81BA0CDDEE38}">
      <dsp:nvSpPr>
        <dsp:cNvPr id="0" name=""/>
        <dsp:cNvSpPr/>
      </dsp:nvSpPr>
      <dsp:spPr>
        <a:xfrm>
          <a:off x="4304136" y="0"/>
          <a:ext cx="2000975" cy="53705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rgbClr val="0033CC"/>
              </a:solidFill>
            </a:rPr>
            <a:t>	</a:t>
          </a:r>
          <a:endParaRPr lang="en-US" sz="3700" kern="1200" dirty="0">
            <a:solidFill>
              <a:srgbClr val="0033CC"/>
            </a:solidFill>
          </a:endParaRPr>
        </a:p>
      </dsp:txBody>
      <dsp:txXfrm>
        <a:off x="4304136" y="0"/>
        <a:ext cx="2000975" cy="1611153"/>
      </dsp:txXfrm>
    </dsp:sp>
    <dsp:sp modelId="{0E30628C-FB41-4630-A8CD-1189BE10EAD2}">
      <dsp:nvSpPr>
        <dsp:cNvPr id="0" name=""/>
        <dsp:cNvSpPr/>
      </dsp:nvSpPr>
      <dsp:spPr>
        <a:xfrm>
          <a:off x="6457224" y="0"/>
          <a:ext cx="2000975" cy="53705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rgbClr val="0033CC"/>
            </a:solidFill>
          </a:endParaRPr>
        </a:p>
      </dsp:txBody>
      <dsp:txXfrm>
        <a:off x="6457224" y="0"/>
        <a:ext cx="2000975" cy="16111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8D41C-8424-4A26-9D78-D769C7FF12A4}">
      <dsp:nvSpPr>
        <dsp:cNvPr id="0" name=""/>
        <dsp:cNvSpPr/>
      </dsp:nvSpPr>
      <dsp:spPr>
        <a:xfrm>
          <a:off x="0" y="0"/>
          <a:ext cx="2019002" cy="55991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b="1" kern="1200" dirty="0">
            <a:solidFill>
              <a:schemeClr val="tx1"/>
            </a:solidFill>
          </a:endParaRPr>
        </a:p>
      </dsp:txBody>
      <dsp:txXfrm>
        <a:off x="0" y="0"/>
        <a:ext cx="2019002" cy="1679733"/>
      </dsp:txXfrm>
    </dsp:sp>
    <dsp:sp modelId="{3CFD0567-841B-4530-88B2-846D02CB9637}">
      <dsp:nvSpPr>
        <dsp:cNvPr id="0" name=""/>
        <dsp:cNvSpPr/>
      </dsp:nvSpPr>
      <dsp:spPr>
        <a:xfrm>
          <a:off x="2168285" y="0"/>
          <a:ext cx="2019002" cy="55991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rgbClr val="0033CC"/>
            </a:solidFill>
          </a:endParaRPr>
        </a:p>
      </dsp:txBody>
      <dsp:txXfrm>
        <a:off x="2168285" y="0"/>
        <a:ext cx="2019002" cy="1679733"/>
      </dsp:txXfrm>
    </dsp:sp>
    <dsp:sp modelId="{B14EE5BA-CD1D-4361-962B-81BA0CDDEE38}">
      <dsp:nvSpPr>
        <dsp:cNvPr id="0" name=""/>
        <dsp:cNvSpPr/>
      </dsp:nvSpPr>
      <dsp:spPr>
        <a:xfrm>
          <a:off x="4342912" y="0"/>
          <a:ext cx="2019002" cy="55991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>
              <a:solidFill>
                <a:srgbClr val="0033CC"/>
              </a:solidFill>
            </a:rPr>
            <a:t>	</a:t>
          </a:r>
          <a:endParaRPr lang="en-US" sz="3700" kern="1200" dirty="0">
            <a:solidFill>
              <a:srgbClr val="0033CC"/>
            </a:solidFill>
          </a:endParaRPr>
        </a:p>
      </dsp:txBody>
      <dsp:txXfrm>
        <a:off x="4342912" y="0"/>
        <a:ext cx="2019002" cy="1679733"/>
      </dsp:txXfrm>
    </dsp:sp>
    <dsp:sp modelId="{0E30628C-FB41-4630-A8CD-1189BE10EAD2}">
      <dsp:nvSpPr>
        <dsp:cNvPr id="0" name=""/>
        <dsp:cNvSpPr/>
      </dsp:nvSpPr>
      <dsp:spPr>
        <a:xfrm>
          <a:off x="6476998" y="0"/>
          <a:ext cx="2019002" cy="559911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rgbClr val="0033CC"/>
            </a:solidFill>
          </a:endParaRPr>
        </a:p>
      </dsp:txBody>
      <dsp:txXfrm>
        <a:off x="6476998" y="0"/>
        <a:ext cx="2019002" cy="1679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0BB5B-65E9-4B68-AA7C-50C1CCE1615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A84E-DBC3-402A-B8A5-7FE8F60492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6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25EE-B13D-4686-9230-B3C4C58CD2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325EE-B13D-4686-9230-B3C4C58CD2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0212-E513-4B46-BD76-9A83AD780B0A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2AC9C-5862-4FCB-B8A6-77019F8EED99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9866-F3EB-4145-862D-599226C73B98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7AEB-505E-4803-A460-3D04F1060FCF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C39C-71EE-419E-A009-EBA12BAD8CDB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376-CB60-46B3-A841-459180558E03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19E6A-785E-4F84-8D1D-C83948D96A16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4F46-479A-46EB-B4B4-B4C78BA9AACA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F398-F2C0-4298-BE75-5542923492D3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AA3E-7F4C-48CD-B405-F22C52F43687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F1746-AAF5-4FC5-9EF3-3100E943C4B4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4C1F-08BE-4453-B9DA-0E581822D5FD}" type="datetime1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Marketing Management - 2012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DB4B-748D-44BB-B879-9216A0E7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05088" cy="6248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Marketing Channels: Delivering Customer Value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304800" y="990600"/>
          <a:ext cx="8534400" cy="5599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57200" y="1676400"/>
            <a:ext cx="16764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Manufacturer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5638800"/>
            <a:ext cx="17526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Industrial Customer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0800" y="16764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Manufacturer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00600" y="16764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Manufacturer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934200" y="16764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Manufacturer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3400" y="11430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0-Level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743200" y="11430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1-Level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76800" y="11430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2-Level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086600" y="11430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3-Level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90800" y="4419600"/>
            <a:ext cx="1752600" cy="838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Industrial Distributor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800600" y="2743200"/>
            <a:ext cx="17526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Manufacturer’s Representative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219200" y="2514600"/>
            <a:ext cx="0" cy="2971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352800" y="25908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352800" y="5334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6388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772400" y="228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72400" y="37338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2590800" y="5638800"/>
            <a:ext cx="17526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Industrial Customer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800600" y="5638800"/>
            <a:ext cx="17526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Industrial Customer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934200" y="5638800"/>
            <a:ext cx="1752600" cy="838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Industrial Customer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858000" y="2743200"/>
            <a:ext cx="18288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b="1" dirty="0" smtClean="0">
                <a:solidFill>
                  <a:schemeClr val="tx1"/>
                </a:solidFill>
              </a:rPr>
              <a:t>Manufacturer’s Representative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5638800" y="37338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657600" y="3886200"/>
            <a:ext cx="1981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962400" y="4038600"/>
            <a:ext cx="381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962400" y="4038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3657600" y="38862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457200" y="228600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/>
              <a:t>Industrial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Marketing Channels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Channel Design Decisions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Analyzing Consumer Needs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Setting Channel Objectives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Identifying Major Alternatives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Evaluating the Major Alternatives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Analyzing Consumer Needs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Designing the marketing channel starts with finding out what target consumers want from the channel. </a:t>
            </a:r>
          </a:p>
          <a:p>
            <a:pPr algn="just">
              <a:buNone/>
            </a:pPr>
            <a:endParaRPr lang="en-US" sz="1200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From where do customers willing to buy?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Buy in person, by phone or online?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Breadth of assortment?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Add-on services?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Setting Channel Objectives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Companies should state their marketing channel objectives in terms of targeted levels of customer service. Company can identify several segments wanting different levels of service. </a:t>
            </a:r>
          </a:p>
          <a:p>
            <a:pPr algn="just">
              <a:buNone/>
            </a:pPr>
            <a:r>
              <a:rPr lang="en-US" dirty="0" smtClean="0"/>
              <a:t>	The company should decide which segments to serve and the best channels to use in each case. 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Identifying Major Alternatives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Types of Intermediaries</a:t>
            </a:r>
          </a:p>
          <a:p>
            <a:pPr>
              <a:buFont typeface="Wingdings" pitchFamily="2" charset="2"/>
              <a:buChar char="v"/>
            </a:pPr>
            <a:endParaRPr lang="en-US" sz="105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Number of Intermediaries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Intensive Distribution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Exclusive Distribution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Selective Distribution </a:t>
            </a:r>
          </a:p>
          <a:p>
            <a:pPr lvl="1">
              <a:buFont typeface="Wingdings" pitchFamily="2" charset="2"/>
              <a:buChar char="§"/>
            </a:pPr>
            <a:endParaRPr lang="en-US" sz="1000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Responsibilities of Channel Members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Evaluating the Major Alternatives 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Each alternative should be evaluated against,</a:t>
            </a:r>
          </a:p>
          <a:p>
            <a:pPr lvl="1"/>
            <a:r>
              <a:rPr lang="en-US" dirty="0" smtClean="0"/>
              <a:t>Economic Criteria</a:t>
            </a:r>
          </a:p>
          <a:p>
            <a:pPr lvl="1"/>
            <a:r>
              <a:rPr lang="en-US" dirty="0" smtClean="0"/>
              <a:t>Control Criteria</a:t>
            </a:r>
          </a:p>
          <a:p>
            <a:pPr lvl="1"/>
            <a:r>
              <a:rPr lang="en-US" dirty="0" smtClean="0"/>
              <a:t>Adaptive Criteria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Channel Management Decisions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Selecting Channel Members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Managing and Motivating Channel Members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Evaluating Channel Members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>
          <a:xfrm>
            <a:off x="228600" y="1752600"/>
            <a:ext cx="8610600" cy="1600200"/>
          </a:xfrm>
        </p:spPr>
        <p:txBody>
          <a:bodyPr/>
          <a:lstStyle/>
          <a:p>
            <a:pPr eaLnBrk="1" hangingPunct="1"/>
            <a:r>
              <a:rPr lang="en-US" sz="5400" b="1" dirty="0" smtClean="0"/>
              <a:t>Summary and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Session Outline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Supply Chains and the Value Delivery Network </a:t>
            </a:r>
          </a:p>
          <a:p>
            <a:pPr lvl="0" algn="just">
              <a:buFont typeface="Wingdings" pitchFamily="2" charset="2"/>
              <a:buChar char="v"/>
            </a:pPr>
            <a:endParaRPr lang="en-US" sz="1000" b="1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The Nature and Importance of Marketing Channels</a:t>
            </a:r>
          </a:p>
          <a:p>
            <a:pPr lvl="0" algn="just">
              <a:buFont typeface="Wingdings" pitchFamily="2" charset="2"/>
              <a:buChar char="v"/>
            </a:pPr>
            <a:endParaRPr lang="en-US" sz="1000" b="1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Channel Behaviour and Organization </a:t>
            </a:r>
          </a:p>
          <a:p>
            <a:pPr lvl="0" algn="just">
              <a:buFont typeface="Wingdings" pitchFamily="2" charset="2"/>
              <a:buChar char="v"/>
            </a:pPr>
            <a:endParaRPr lang="en-US" sz="1000" b="1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Channel Design Decisions </a:t>
            </a:r>
          </a:p>
          <a:p>
            <a:pPr lvl="0" algn="just">
              <a:buFont typeface="Wingdings" pitchFamily="2" charset="2"/>
              <a:buChar char="v"/>
            </a:pPr>
            <a:endParaRPr lang="en-US" sz="1000" b="1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Channel Management Decisions  </a:t>
            </a:r>
          </a:p>
          <a:p>
            <a:pPr algn="just">
              <a:buFont typeface="Wingdings" pitchFamily="2" charset="2"/>
              <a:buChar char="v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Supply Chains and the Value Delivery Network 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057400"/>
            <a:ext cx="8229600" cy="25908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Value Delivery Network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The network made up of the company, suppliers, distributors and ultimately customers who “partner” with each other to improve the performance of the entire system in delivering customer value. 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The Nature and Importance of Marketing Channels </a:t>
            </a:r>
            <a:endParaRPr lang="en-US" sz="4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981200"/>
            <a:ext cx="8229600" cy="2286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/>
              <a:t>Marketing Channel (Distribution Channel)</a:t>
            </a:r>
            <a:endParaRPr lang="en-US" sz="2800" dirty="0" smtClean="0"/>
          </a:p>
          <a:p>
            <a:pPr algn="just"/>
            <a:r>
              <a:rPr lang="en-US" sz="2800" dirty="0" smtClean="0"/>
              <a:t>A set of interdependent organizations that help make a product or service available for use or consumption by the consumer or business user. 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How Channel Members Add Value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Number of Contacts without a Distributor </a:t>
            </a:r>
            <a:endParaRPr lang="en-US" sz="28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381000" y="2057400"/>
            <a:ext cx="8458200" cy="4495800"/>
            <a:chOff x="381000" y="2057400"/>
            <a:chExt cx="8458200" cy="4495800"/>
          </a:xfrm>
        </p:grpSpPr>
        <p:sp>
          <p:nvSpPr>
            <p:cNvPr id="4" name="Rectangle 3"/>
            <p:cNvSpPr/>
            <p:nvPr/>
          </p:nvSpPr>
          <p:spPr>
            <a:xfrm>
              <a:off x="381000" y="20574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Manufacturer 1</a:t>
              </a:r>
              <a:endParaRPr lang="en-US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629400" y="57150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Customer 3 </a:t>
              </a:r>
              <a:endParaRPr lang="en-US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629400" y="39624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Customer 2 </a:t>
              </a:r>
              <a:endParaRPr lang="en-US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629400" y="21336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Customer 1 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" y="39624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Manufacturer 2</a:t>
              </a:r>
              <a:endParaRPr lang="en-US" sz="2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000" y="57150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Manufacturer 3</a:t>
              </a:r>
              <a:endParaRPr lang="en-US" sz="2400" b="1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743200" y="2438400"/>
              <a:ext cx="3581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743200" y="4343400"/>
              <a:ext cx="3581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743200" y="6172200"/>
              <a:ext cx="3581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743200" y="2590800"/>
              <a:ext cx="358140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743200" y="2743200"/>
              <a:ext cx="3581400" cy="3200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2743200" y="2590800"/>
              <a:ext cx="358140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743200" y="4419600"/>
              <a:ext cx="358140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V="1">
              <a:off x="2743200" y="4495800"/>
              <a:ext cx="358140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2743200" y="2743200"/>
              <a:ext cx="3581400" cy="32004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Number of Contacts with a Distributor </a:t>
            </a:r>
            <a:br>
              <a:rPr lang="en-US" sz="3200" b="1" dirty="0" smtClean="0"/>
            </a:br>
            <a:endParaRPr lang="en-US" sz="3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1000" y="1524000"/>
            <a:ext cx="8458200" cy="4495800"/>
            <a:chOff x="381000" y="1828800"/>
            <a:chExt cx="8458200" cy="4495800"/>
          </a:xfrm>
        </p:grpSpPr>
        <p:sp>
          <p:nvSpPr>
            <p:cNvPr id="4" name="Rectangle 3"/>
            <p:cNvSpPr/>
            <p:nvPr/>
          </p:nvSpPr>
          <p:spPr>
            <a:xfrm>
              <a:off x="381000" y="18288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Manufacturer 1</a:t>
              </a:r>
              <a:endParaRPr lang="en-US" sz="24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629400" y="54864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Customer 3 </a:t>
              </a:r>
              <a:endParaRPr lang="en-US" sz="24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629400" y="37338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Customer 2 </a:t>
              </a:r>
              <a:endParaRPr lang="en-US" sz="2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629400" y="19050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Customer 1 </a:t>
              </a:r>
              <a:endParaRPr lang="en-US" sz="2400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1000" y="37338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Manufacturer 2</a:t>
              </a:r>
              <a:endParaRPr lang="en-US" sz="24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" y="54864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Manufacturer 3</a:t>
              </a:r>
              <a:endParaRPr lang="en-US" sz="2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05200" y="3733800"/>
              <a:ext cx="22098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/>
                <a:t>Distributor</a:t>
              </a:r>
              <a:endParaRPr lang="en-US" sz="2400" b="1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743200" y="2286000"/>
              <a:ext cx="8382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819400" y="4114800"/>
              <a:ext cx="533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2743200" y="4800600"/>
              <a:ext cx="8382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5410200" y="2362200"/>
              <a:ext cx="10668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867400" y="4114800"/>
              <a:ext cx="609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486400" y="4800600"/>
              <a:ext cx="914400" cy="1219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Key Functions Performed by Members of the Marketing Channel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Information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Promotion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Contact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Matching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Negotiation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Physical Distribution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Financing 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Risk Taking </a:t>
            </a:r>
          </a:p>
          <a:p>
            <a:pPr algn="just">
              <a:buFont typeface="Wingdings" pitchFamily="2" charset="2"/>
              <a:buChar char="v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Number of Channel Levels </a:t>
            </a:r>
            <a:endParaRPr lang="en-US" sz="3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143000"/>
            <a:ext cx="8229600" cy="1981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Channel Level </a:t>
            </a:r>
          </a:p>
          <a:p>
            <a:pPr algn="just"/>
            <a:r>
              <a:rPr lang="en-US" sz="2800" dirty="0" smtClean="0"/>
              <a:t>A layer of intermediaries that performs some work in brining the product and its ownership closer to the final buyer.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3581400"/>
            <a:ext cx="8229600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Direct Marketing Channel</a:t>
            </a:r>
          </a:p>
          <a:p>
            <a:pPr algn="just"/>
            <a:r>
              <a:rPr lang="en-US" sz="2800" dirty="0" smtClean="0"/>
              <a:t>A marketing channel that has no intermediary levels. 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" y="5181600"/>
            <a:ext cx="8229600" cy="1143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Indirect Marketing Channel</a:t>
            </a:r>
            <a:endParaRPr lang="en-US" sz="2800" dirty="0" smtClean="0"/>
          </a:p>
          <a:p>
            <a:pPr algn="ctr"/>
            <a:r>
              <a:rPr lang="en-US" sz="2800" dirty="0" smtClean="0"/>
              <a:t>Channel containing one or more intermediary levels.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304800" y="1219200"/>
          <a:ext cx="8458200" cy="5370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457200" y="19050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Manufacturer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57200" y="60198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Consumer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0800" y="19050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Manufacturer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724400" y="19050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Manufacturer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858000" y="19050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Manufacturer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33400" y="12954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0-Level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7000" y="12954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1-Level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00600" y="12954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2-Level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010400" y="1295400"/>
            <a:ext cx="15240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 smtClean="0">
                <a:solidFill>
                  <a:schemeClr val="tx1"/>
                </a:solidFill>
              </a:rPr>
              <a:t>3-Level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590800" y="60198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Consumer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724400" y="60198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Consumer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858000" y="6019800"/>
            <a:ext cx="1752600" cy="4572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Consumer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590800" y="4953000"/>
            <a:ext cx="17526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Retailer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858000" y="4953000"/>
            <a:ext cx="17526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Retailer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24400" y="4953000"/>
            <a:ext cx="175260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Retailer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858000" y="2895600"/>
            <a:ext cx="1752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Wholesaler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724400" y="2895600"/>
            <a:ext cx="1752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Wholesaler 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858000" y="3962400"/>
            <a:ext cx="1752600" cy="4572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000" b="1" dirty="0" smtClean="0">
                <a:solidFill>
                  <a:schemeClr val="tx1"/>
                </a:solidFill>
              </a:rPr>
              <a:t>Jobber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295400" y="2514600"/>
            <a:ext cx="0" cy="3276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429000" y="2590800"/>
            <a:ext cx="0" cy="2057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29000" y="54864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626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696200" y="3505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638800" y="5562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696200" y="5562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itle 1"/>
          <p:cNvSpPr txBox="1">
            <a:spLocks/>
          </p:cNvSpPr>
          <p:nvPr/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Customer Marketing Channels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7696200" y="24384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6962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562600" y="35052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309</Words>
  <Application>Microsoft Office PowerPoint</Application>
  <PresentationFormat>On-screen Show (4:3)</PresentationFormat>
  <Paragraphs>124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 Marketing Channels: Delivering Customer Value       </vt:lpstr>
      <vt:lpstr>Session Outline</vt:lpstr>
      <vt:lpstr>Supply Chains and the Value Delivery Network </vt:lpstr>
      <vt:lpstr>The Nature and Importance of Marketing Channels </vt:lpstr>
      <vt:lpstr>How Channel Members Add Value </vt:lpstr>
      <vt:lpstr> Number of Contacts with a Distributor  </vt:lpstr>
      <vt:lpstr>Key Functions Performed by Members of the Marketing Channel </vt:lpstr>
      <vt:lpstr>Number of Channel Levels </vt:lpstr>
      <vt:lpstr>PowerPoint Presentation</vt:lpstr>
      <vt:lpstr>PowerPoint Presentation</vt:lpstr>
      <vt:lpstr>Channel Design Decisions </vt:lpstr>
      <vt:lpstr> Analyzing Consumer Needs  </vt:lpstr>
      <vt:lpstr> Setting Channel Objectives  </vt:lpstr>
      <vt:lpstr> Identifying Major Alternatives  </vt:lpstr>
      <vt:lpstr> Evaluating the Major Alternatives  </vt:lpstr>
      <vt:lpstr>Channel Management Decisions </vt:lpstr>
      <vt:lpstr>Summary and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 2323- MARKETING MANAGEMENT  Year - II 1st  Semester 2011/ 2012</dc:title>
  <dc:creator>Harsha</dc:creator>
  <cp:lastModifiedBy>User</cp:lastModifiedBy>
  <cp:revision>46</cp:revision>
  <dcterms:created xsi:type="dcterms:W3CDTF">2012-02-13T13:16:28Z</dcterms:created>
  <dcterms:modified xsi:type="dcterms:W3CDTF">2014-10-15T11:45:05Z</dcterms:modified>
</cp:coreProperties>
</file>