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34"/>
  </p:notesMasterIdLst>
  <p:sldIdLst>
    <p:sldId id="284" r:id="rId2"/>
    <p:sldId id="285" r:id="rId3"/>
    <p:sldId id="260" r:id="rId4"/>
    <p:sldId id="261" r:id="rId5"/>
    <p:sldId id="262" r:id="rId6"/>
    <p:sldId id="287" r:id="rId7"/>
    <p:sldId id="263" r:id="rId8"/>
    <p:sldId id="264" r:id="rId9"/>
    <p:sldId id="265" r:id="rId10"/>
    <p:sldId id="290" r:id="rId11"/>
    <p:sldId id="291" r:id="rId12"/>
    <p:sldId id="296" r:id="rId13"/>
    <p:sldId id="292" r:id="rId14"/>
    <p:sldId id="293" r:id="rId15"/>
    <p:sldId id="294" r:id="rId16"/>
    <p:sldId id="295" r:id="rId17"/>
    <p:sldId id="297" r:id="rId18"/>
    <p:sldId id="298" r:id="rId19"/>
    <p:sldId id="266" r:id="rId20"/>
    <p:sldId id="267" r:id="rId21"/>
    <p:sldId id="269" r:id="rId22"/>
    <p:sldId id="268" r:id="rId23"/>
    <p:sldId id="270" r:id="rId24"/>
    <p:sldId id="271" r:id="rId25"/>
    <p:sldId id="277" r:id="rId26"/>
    <p:sldId id="272" r:id="rId27"/>
    <p:sldId id="273" r:id="rId28"/>
    <p:sldId id="274" r:id="rId29"/>
    <p:sldId id="278" r:id="rId30"/>
    <p:sldId id="299" r:id="rId31"/>
    <p:sldId id="281" r:id="rId32"/>
    <p:sldId id="286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4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5936D8-C6DE-437C-92F2-8950B32CE21A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B1EEDE0-548E-439E-B091-AAEB495F7132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b="1" dirty="0" smtClean="0"/>
            <a:t>The Promotion Mix </a:t>
          </a:r>
          <a:endParaRPr lang="en-US" sz="2400" dirty="0"/>
        </a:p>
      </dgm:t>
    </dgm:pt>
    <dgm:pt modelId="{F6D3AB14-C107-4147-8F82-6B18A459F970}" type="parTrans" cxnId="{D06C2FAA-7F10-452E-9377-9918CAEEEB0B}">
      <dgm:prSet/>
      <dgm:spPr/>
      <dgm:t>
        <a:bodyPr/>
        <a:lstStyle/>
        <a:p>
          <a:endParaRPr lang="en-US" sz="1800"/>
        </a:p>
      </dgm:t>
    </dgm:pt>
    <dgm:pt modelId="{B1B7754C-EA3E-4A58-AB99-F205A27F4396}" type="sibTrans" cxnId="{D06C2FAA-7F10-452E-9377-9918CAEEEB0B}">
      <dgm:prSet/>
      <dgm:spPr/>
      <dgm:t>
        <a:bodyPr/>
        <a:lstStyle/>
        <a:p>
          <a:endParaRPr lang="en-US" sz="1800"/>
        </a:p>
      </dgm:t>
    </dgm:pt>
    <dgm:pt modelId="{FD19FCB0-0CF2-4164-9AAE-19A1B0AE4DE0}">
      <dgm:prSet phldrT="[Text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en-US" sz="1900" b="1" dirty="0" smtClean="0"/>
            <a:t>Advertising </a:t>
          </a:r>
          <a:endParaRPr lang="en-US" sz="1900" b="1" dirty="0"/>
        </a:p>
      </dgm:t>
    </dgm:pt>
    <dgm:pt modelId="{31E5AC36-C811-4B29-84BE-DA02C69DC650}" type="parTrans" cxnId="{0AEA0380-C34D-4CFD-A2A7-0DAD9EA06F46}">
      <dgm:prSet custT="1"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 sz="1800"/>
        </a:p>
      </dgm:t>
    </dgm:pt>
    <dgm:pt modelId="{7C12DB1B-4748-4E19-A773-F69FA42C580C}" type="sibTrans" cxnId="{0AEA0380-C34D-4CFD-A2A7-0DAD9EA06F46}">
      <dgm:prSet/>
      <dgm:spPr/>
      <dgm:t>
        <a:bodyPr/>
        <a:lstStyle/>
        <a:p>
          <a:endParaRPr lang="en-US" sz="1800"/>
        </a:p>
      </dgm:t>
    </dgm:pt>
    <dgm:pt modelId="{303C7872-E748-4BE2-9260-3808067EBA30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en-US" sz="1900" b="1" dirty="0" smtClean="0"/>
            <a:t>Sales Promotion </a:t>
          </a:r>
          <a:endParaRPr lang="en-US" sz="1900" b="1" dirty="0"/>
        </a:p>
      </dgm:t>
    </dgm:pt>
    <dgm:pt modelId="{2956190A-C717-449A-8240-39E42D836194}" type="parTrans" cxnId="{1F04E8F0-C089-42EE-A984-3F82AB82C82E}">
      <dgm:prSet custT="1"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 sz="1800"/>
        </a:p>
      </dgm:t>
    </dgm:pt>
    <dgm:pt modelId="{750FF243-CFA3-44EF-9191-D2418BCB38F9}" type="sibTrans" cxnId="{1F04E8F0-C089-42EE-A984-3F82AB82C82E}">
      <dgm:prSet/>
      <dgm:spPr/>
      <dgm:t>
        <a:bodyPr/>
        <a:lstStyle/>
        <a:p>
          <a:endParaRPr lang="en-US" sz="1800"/>
        </a:p>
      </dgm:t>
    </dgm:pt>
    <dgm:pt modelId="{10AD2125-FE81-4647-B8D7-04C855A9B279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en-US" sz="1900" b="1" dirty="0" smtClean="0"/>
            <a:t>Personal Selling </a:t>
          </a:r>
          <a:endParaRPr lang="en-US" sz="1900" b="1" dirty="0"/>
        </a:p>
      </dgm:t>
    </dgm:pt>
    <dgm:pt modelId="{3BF80608-4237-4817-A869-D2D604C899B6}" type="parTrans" cxnId="{2EB0AD92-0785-4660-BB55-F0EB16312182}">
      <dgm:prSet custT="1"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 sz="1800"/>
        </a:p>
      </dgm:t>
    </dgm:pt>
    <dgm:pt modelId="{06920287-A7C6-4D3B-95DB-7FB97035F838}" type="sibTrans" cxnId="{2EB0AD92-0785-4660-BB55-F0EB16312182}">
      <dgm:prSet/>
      <dgm:spPr/>
      <dgm:t>
        <a:bodyPr/>
        <a:lstStyle/>
        <a:p>
          <a:endParaRPr lang="en-US" sz="1800"/>
        </a:p>
      </dgm:t>
    </dgm:pt>
    <dgm:pt modelId="{794006CB-0A09-4C29-BDE0-1C5B287BF861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en-US" sz="1900" b="1" dirty="0" smtClean="0"/>
            <a:t>Public Relations and Publicity  </a:t>
          </a:r>
          <a:endParaRPr lang="en-US" sz="1900" b="1" dirty="0"/>
        </a:p>
      </dgm:t>
    </dgm:pt>
    <dgm:pt modelId="{1F6BEB1F-12A9-4C39-B7A0-F107C9E24AA4}" type="parTrans" cxnId="{1905AACF-2A10-47D4-B00B-FD81C80B8B26}">
      <dgm:prSet custT="1"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 sz="1800"/>
        </a:p>
      </dgm:t>
    </dgm:pt>
    <dgm:pt modelId="{FD53E7AF-6498-474A-B563-8773D1CC3719}" type="sibTrans" cxnId="{1905AACF-2A10-47D4-B00B-FD81C80B8B26}">
      <dgm:prSet/>
      <dgm:spPr/>
      <dgm:t>
        <a:bodyPr/>
        <a:lstStyle/>
        <a:p>
          <a:endParaRPr lang="en-US" sz="1800"/>
        </a:p>
      </dgm:t>
    </dgm:pt>
    <dgm:pt modelId="{475E93FE-8172-4277-BF1A-9A417AD13E3F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en-US" sz="1900" b="1" dirty="0" smtClean="0"/>
            <a:t>Direct Marketing </a:t>
          </a:r>
          <a:endParaRPr lang="en-US" sz="1900" b="1" dirty="0"/>
        </a:p>
      </dgm:t>
    </dgm:pt>
    <dgm:pt modelId="{C5B01C1B-D9A8-4838-A0E9-90A350081C55}" type="parTrans" cxnId="{AEC0ABDF-15C2-4C9D-9FB4-FA03CA257C95}">
      <dgm:prSet custT="1"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 sz="1800"/>
        </a:p>
      </dgm:t>
    </dgm:pt>
    <dgm:pt modelId="{49FF0776-9327-4BA5-9DF1-317C892D9ED8}" type="sibTrans" cxnId="{AEC0ABDF-15C2-4C9D-9FB4-FA03CA257C95}">
      <dgm:prSet/>
      <dgm:spPr/>
      <dgm:t>
        <a:bodyPr/>
        <a:lstStyle/>
        <a:p>
          <a:endParaRPr lang="en-US" sz="1800"/>
        </a:p>
      </dgm:t>
    </dgm:pt>
    <dgm:pt modelId="{4460B6B5-36BE-48B9-A3F9-79BAC776EB93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en-US" sz="1900" b="1" dirty="0" smtClean="0"/>
            <a:t>Events and Experiences </a:t>
          </a:r>
          <a:endParaRPr lang="en-US" sz="1900" b="1" dirty="0"/>
        </a:p>
      </dgm:t>
    </dgm:pt>
    <dgm:pt modelId="{3D81DA36-4C96-4427-AAC5-9300787D7432}" type="parTrans" cxnId="{A4AEA60C-9F77-4123-9A13-B8E02D34197E}">
      <dgm:prSet custT="1"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 sz="1800"/>
        </a:p>
      </dgm:t>
    </dgm:pt>
    <dgm:pt modelId="{61C210E9-C2D8-4312-A6F5-C1D142E36974}" type="sibTrans" cxnId="{A4AEA60C-9F77-4123-9A13-B8E02D34197E}">
      <dgm:prSet/>
      <dgm:spPr/>
      <dgm:t>
        <a:bodyPr/>
        <a:lstStyle/>
        <a:p>
          <a:endParaRPr lang="en-US" sz="1800"/>
        </a:p>
      </dgm:t>
    </dgm:pt>
    <dgm:pt modelId="{6A1B716F-82AF-4667-9351-9B609F425B4B}">
      <dgm:prSet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en-US" sz="1900" b="1" dirty="0" smtClean="0">
              <a:solidFill>
                <a:schemeClr val="tx1"/>
              </a:solidFill>
            </a:rPr>
            <a:t>Word of Mouth Marketing  </a:t>
          </a:r>
          <a:endParaRPr lang="en-US" sz="1900" b="1" dirty="0">
            <a:solidFill>
              <a:schemeClr val="tx1"/>
            </a:solidFill>
          </a:endParaRPr>
        </a:p>
      </dgm:t>
    </dgm:pt>
    <dgm:pt modelId="{F50D9CB2-075D-4D99-890F-EBE9C86960CB}" type="parTrans" cxnId="{C1C93BBF-FD6E-4A71-8B99-E1610A5F7DA8}">
      <dgm:prSet custT="1"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 sz="1800"/>
        </a:p>
      </dgm:t>
    </dgm:pt>
    <dgm:pt modelId="{2EDBE7C2-A1E5-4015-89C2-818AAF9D3343}" type="sibTrans" cxnId="{C1C93BBF-FD6E-4A71-8B99-E1610A5F7DA8}">
      <dgm:prSet/>
      <dgm:spPr/>
      <dgm:t>
        <a:bodyPr/>
        <a:lstStyle/>
        <a:p>
          <a:endParaRPr lang="en-US" sz="1800"/>
        </a:p>
      </dgm:t>
    </dgm:pt>
    <dgm:pt modelId="{27B112B4-E255-4DA2-8874-C5CBACB472D6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en-US" sz="1900" b="1" dirty="0" smtClean="0"/>
            <a:t>Interactive Marketing   </a:t>
          </a:r>
          <a:endParaRPr lang="en-US" sz="1900" b="1" dirty="0"/>
        </a:p>
      </dgm:t>
    </dgm:pt>
    <dgm:pt modelId="{88A867E2-337D-4F4D-B876-480BA1A278B1}" type="parTrans" cxnId="{374F0EB4-2A0F-4FCB-A7DB-D5EBBB2E3AB1}">
      <dgm:prSet custT="1"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 sz="1800"/>
        </a:p>
      </dgm:t>
    </dgm:pt>
    <dgm:pt modelId="{6FAFAA6C-FF54-4434-AE62-29FE86456E4B}" type="sibTrans" cxnId="{374F0EB4-2A0F-4FCB-A7DB-D5EBBB2E3AB1}">
      <dgm:prSet/>
      <dgm:spPr/>
      <dgm:t>
        <a:bodyPr/>
        <a:lstStyle/>
        <a:p>
          <a:endParaRPr lang="en-US" sz="1800"/>
        </a:p>
      </dgm:t>
    </dgm:pt>
    <dgm:pt modelId="{4297D115-9313-4916-A253-916454BE526D}" type="pres">
      <dgm:prSet presAssocID="{735936D8-C6DE-437C-92F2-8950B32CE21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ED5F20E-1F66-4F2F-BF81-A43AAD581B04}" type="pres">
      <dgm:prSet presAssocID="{BB1EEDE0-548E-439E-B091-AAEB495F7132}" presName="centerShape" presStyleLbl="node0" presStyleIdx="0" presStyleCnt="1" custScaleX="145955" custScaleY="151361"/>
      <dgm:spPr/>
      <dgm:t>
        <a:bodyPr/>
        <a:lstStyle/>
        <a:p>
          <a:endParaRPr lang="en-US"/>
        </a:p>
      </dgm:t>
    </dgm:pt>
    <dgm:pt modelId="{5A3E8429-3BA3-449E-A7FB-CF7BA91A5AC3}" type="pres">
      <dgm:prSet presAssocID="{31E5AC36-C811-4B29-84BE-DA02C69DC650}" presName="Name9" presStyleLbl="parChTrans1D2" presStyleIdx="0" presStyleCnt="8"/>
      <dgm:spPr/>
      <dgm:t>
        <a:bodyPr/>
        <a:lstStyle/>
        <a:p>
          <a:endParaRPr lang="en-US"/>
        </a:p>
      </dgm:t>
    </dgm:pt>
    <dgm:pt modelId="{86444EE0-0E48-4CF2-9309-460E380A7AD6}" type="pres">
      <dgm:prSet presAssocID="{31E5AC36-C811-4B29-84BE-DA02C69DC650}" presName="connTx" presStyleLbl="parChTrans1D2" presStyleIdx="0" presStyleCnt="8"/>
      <dgm:spPr/>
      <dgm:t>
        <a:bodyPr/>
        <a:lstStyle/>
        <a:p>
          <a:endParaRPr lang="en-US"/>
        </a:p>
      </dgm:t>
    </dgm:pt>
    <dgm:pt modelId="{B083E640-1896-419C-80D4-E90C7BBBB2FB}" type="pres">
      <dgm:prSet presAssocID="{FD19FCB0-0CF2-4164-9AAE-19A1B0AE4DE0}" presName="node" presStyleLbl="node1" presStyleIdx="0" presStyleCnt="8" custScaleX="119351" custScaleY="1189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ECD261-CC15-4958-84E1-B04D7D60CB22}" type="pres">
      <dgm:prSet presAssocID="{2956190A-C717-449A-8240-39E42D836194}" presName="Name9" presStyleLbl="parChTrans1D2" presStyleIdx="1" presStyleCnt="8"/>
      <dgm:spPr/>
      <dgm:t>
        <a:bodyPr/>
        <a:lstStyle/>
        <a:p>
          <a:endParaRPr lang="en-US"/>
        </a:p>
      </dgm:t>
    </dgm:pt>
    <dgm:pt modelId="{82E0E7F9-EF20-4543-8771-D5BF1AE0A04B}" type="pres">
      <dgm:prSet presAssocID="{2956190A-C717-449A-8240-39E42D836194}" presName="connTx" presStyleLbl="parChTrans1D2" presStyleIdx="1" presStyleCnt="8"/>
      <dgm:spPr/>
      <dgm:t>
        <a:bodyPr/>
        <a:lstStyle/>
        <a:p>
          <a:endParaRPr lang="en-US"/>
        </a:p>
      </dgm:t>
    </dgm:pt>
    <dgm:pt modelId="{FB8D86EA-CECB-4121-9686-4EDEC91975A4}" type="pres">
      <dgm:prSet presAssocID="{303C7872-E748-4BE2-9260-3808067EBA30}" presName="node" presStyleLbl="node1" presStyleIdx="1" presStyleCnt="8" custScaleX="119351" custScaleY="1189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2EDF8A-566E-4383-A086-017CB6A402F3}" type="pres">
      <dgm:prSet presAssocID="{3BF80608-4237-4817-A869-D2D604C899B6}" presName="Name9" presStyleLbl="parChTrans1D2" presStyleIdx="2" presStyleCnt="8"/>
      <dgm:spPr/>
      <dgm:t>
        <a:bodyPr/>
        <a:lstStyle/>
        <a:p>
          <a:endParaRPr lang="en-US"/>
        </a:p>
      </dgm:t>
    </dgm:pt>
    <dgm:pt modelId="{123DD100-B90D-4D89-A5DE-E97E72F17381}" type="pres">
      <dgm:prSet presAssocID="{3BF80608-4237-4817-A869-D2D604C899B6}" presName="connTx" presStyleLbl="parChTrans1D2" presStyleIdx="2" presStyleCnt="8"/>
      <dgm:spPr/>
      <dgm:t>
        <a:bodyPr/>
        <a:lstStyle/>
        <a:p>
          <a:endParaRPr lang="en-US"/>
        </a:p>
      </dgm:t>
    </dgm:pt>
    <dgm:pt modelId="{191E2F2E-11A6-4137-96FA-6F87A1056773}" type="pres">
      <dgm:prSet presAssocID="{10AD2125-FE81-4647-B8D7-04C855A9B279}" presName="node" presStyleLbl="node1" presStyleIdx="2" presStyleCnt="8" custScaleX="119351" custScaleY="1189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780370-7C93-4C29-8752-B43CCC2A8CD8}" type="pres">
      <dgm:prSet presAssocID="{1F6BEB1F-12A9-4C39-B7A0-F107C9E24AA4}" presName="Name9" presStyleLbl="parChTrans1D2" presStyleIdx="3" presStyleCnt="8"/>
      <dgm:spPr/>
      <dgm:t>
        <a:bodyPr/>
        <a:lstStyle/>
        <a:p>
          <a:endParaRPr lang="en-US"/>
        </a:p>
      </dgm:t>
    </dgm:pt>
    <dgm:pt modelId="{62721D84-6ED6-470F-B0A6-249106414897}" type="pres">
      <dgm:prSet presAssocID="{1F6BEB1F-12A9-4C39-B7A0-F107C9E24AA4}" presName="connTx" presStyleLbl="parChTrans1D2" presStyleIdx="3" presStyleCnt="8"/>
      <dgm:spPr/>
      <dgm:t>
        <a:bodyPr/>
        <a:lstStyle/>
        <a:p>
          <a:endParaRPr lang="en-US"/>
        </a:p>
      </dgm:t>
    </dgm:pt>
    <dgm:pt modelId="{F14C06C7-8E4A-444E-9943-A7BA38E60DB4}" type="pres">
      <dgm:prSet presAssocID="{794006CB-0A09-4C29-BDE0-1C5B287BF861}" presName="node" presStyleLbl="node1" presStyleIdx="3" presStyleCnt="8" custScaleX="119351" custScaleY="1189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21A15F-EF12-4353-939E-7B76333D2FC1}" type="pres">
      <dgm:prSet presAssocID="{C5B01C1B-D9A8-4838-A0E9-90A350081C55}" presName="Name9" presStyleLbl="parChTrans1D2" presStyleIdx="4" presStyleCnt="8"/>
      <dgm:spPr/>
      <dgm:t>
        <a:bodyPr/>
        <a:lstStyle/>
        <a:p>
          <a:endParaRPr lang="en-US"/>
        </a:p>
      </dgm:t>
    </dgm:pt>
    <dgm:pt modelId="{986FE6E2-622B-4B2A-9AA1-453C1A20F09A}" type="pres">
      <dgm:prSet presAssocID="{C5B01C1B-D9A8-4838-A0E9-90A350081C55}" presName="connTx" presStyleLbl="parChTrans1D2" presStyleIdx="4" presStyleCnt="8"/>
      <dgm:spPr/>
      <dgm:t>
        <a:bodyPr/>
        <a:lstStyle/>
        <a:p>
          <a:endParaRPr lang="en-US"/>
        </a:p>
      </dgm:t>
    </dgm:pt>
    <dgm:pt modelId="{18727776-279D-466B-897E-4201CA271FB9}" type="pres">
      <dgm:prSet presAssocID="{475E93FE-8172-4277-BF1A-9A417AD13E3F}" presName="node" presStyleLbl="node1" presStyleIdx="4" presStyleCnt="8" custScaleX="119351" custScaleY="1189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97B867-9A47-4487-9737-797F6086F659}" type="pres">
      <dgm:prSet presAssocID="{88A867E2-337D-4F4D-B876-480BA1A278B1}" presName="Name9" presStyleLbl="parChTrans1D2" presStyleIdx="5" presStyleCnt="8"/>
      <dgm:spPr/>
      <dgm:t>
        <a:bodyPr/>
        <a:lstStyle/>
        <a:p>
          <a:endParaRPr lang="en-US"/>
        </a:p>
      </dgm:t>
    </dgm:pt>
    <dgm:pt modelId="{AEE683CD-7B09-44E0-96B8-51C5F90B92FA}" type="pres">
      <dgm:prSet presAssocID="{88A867E2-337D-4F4D-B876-480BA1A278B1}" presName="connTx" presStyleLbl="parChTrans1D2" presStyleIdx="5" presStyleCnt="8"/>
      <dgm:spPr/>
      <dgm:t>
        <a:bodyPr/>
        <a:lstStyle/>
        <a:p>
          <a:endParaRPr lang="en-US"/>
        </a:p>
      </dgm:t>
    </dgm:pt>
    <dgm:pt modelId="{2E58D382-6F11-48FB-A8D7-D48F5396DFD0}" type="pres">
      <dgm:prSet presAssocID="{27B112B4-E255-4DA2-8874-C5CBACB472D6}" presName="node" presStyleLbl="node1" presStyleIdx="5" presStyleCnt="8" custScaleX="119351" custScaleY="1189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3A73D2-A32C-4055-B202-57E9CD09F11E}" type="pres">
      <dgm:prSet presAssocID="{3D81DA36-4C96-4427-AAC5-9300787D7432}" presName="Name9" presStyleLbl="parChTrans1D2" presStyleIdx="6" presStyleCnt="8"/>
      <dgm:spPr/>
      <dgm:t>
        <a:bodyPr/>
        <a:lstStyle/>
        <a:p>
          <a:endParaRPr lang="en-US"/>
        </a:p>
      </dgm:t>
    </dgm:pt>
    <dgm:pt modelId="{8D524247-E31A-4720-875F-4F9716E63B26}" type="pres">
      <dgm:prSet presAssocID="{3D81DA36-4C96-4427-AAC5-9300787D7432}" presName="connTx" presStyleLbl="parChTrans1D2" presStyleIdx="6" presStyleCnt="8"/>
      <dgm:spPr/>
      <dgm:t>
        <a:bodyPr/>
        <a:lstStyle/>
        <a:p>
          <a:endParaRPr lang="en-US"/>
        </a:p>
      </dgm:t>
    </dgm:pt>
    <dgm:pt modelId="{EEC91F83-F84B-46AC-BAED-554DD978A114}" type="pres">
      <dgm:prSet presAssocID="{4460B6B5-36BE-48B9-A3F9-79BAC776EB93}" presName="node" presStyleLbl="node1" presStyleIdx="6" presStyleCnt="8" custScaleX="119351" custScaleY="1189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DD1149-EF63-4168-AD03-CB1E2BBB7426}" type="pres">
      <dgm:prSet presAssocID="{F50D9CB2-075D-4D99-890F-EBE9C86960CB}" presName="Name9" presStyleLbl="parChTrans1D2" presStyleIdx="7" presStyleCnt="8"/>
      <dgm:spPr/>
      <dgm:t>
        <a:bodyPr/>
        <a:lstStyle/>
        <a:p>
          <a:endParaRPr lang="en-US"/>
        </a:p>
      </dgm:t>
    </dgm:pt>
    <dgm:pt modelId="{D4774F7A-B6ED-426E-B17B-70454054C19F}" type="pres">
      <dgm:prSet presAssocID="{F50D9CB2-075D-4D99-890F-EBE9C86960CB}" presName="connTx" presStyleLbl="parChTrans1D2" presStyleIdx="7" presStyleCnt="8"/>
      <dgm:spPr/>
      <dgm:t>
        <a:bodyPr/>
        <a:lstStyle/>
        <a:p>
          <a:endParaRPr lang="en-US"/>
        </a:p>
      </dgm:t>
    </dgm:pt>
    <dgm:pt modelId="{6F2F33BE-244E-48E6-BF13-C8E893561358}" type="pres">
      <dgm:prSet presAssocID="{6A1B716F-82AF-4667-9351-9B609F425B4B}" presName="node" presStyleLbl="node1" presStyleIdx="7" presStyleCnt="8" custScaleX="119351" custScaleY="1189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BFC9D55-C79D-481F-BA66-2B5073B5C0E7}" type="presOf" srcId="{794006CB-0A09-4C29-BDE0-1C5B287BF861}" destId="{F14C06C7-8E4A-444E-9943-A7BA38E60DB4}" srcOrd="0" destOrd="0" presId="urn:microsoft.com/office/officeart/2005/8/layout/radial1"/>
    <dgm:cxn modelId="{C0E3328E-F1B3-49C6-98C5-8183231A9B2C}" type="presOf" srcId="{F50D9CB2-075D-4D99-890F-EBE9C86960CB}" destId="{41DD1149-EF63-4168-AD03-CB1E2BBB7426}" srcOrd="0" destOrd="0" presId="urn:microsoft.com/office/officeart/2005/8/layout/radial1"/>
    <dgm:cxn modelId="{D06C2FAA-7F10-452E-9377-9918CAEEEB0B}" srcId="{735936D8-C6DE-437C-92F2-8950B32CE21A}" destId="{BB1EEDE0-548E-439E-B091-AAEB495F7132}" srcOrd="0" destOrd="0" parTransId="{F6D3AB14-C107-4147-8F82-6B18A459F970}" sibTransId="{B1B7754C-EA3E-4A58-AB99-F205A27F4396}"/>
    <dgm:cxn modelId="{0278E28C-74D0-4B50-9933-A883EDA18732}" type="presOf" srcId="{3D81DA36-4C96-4427-AAC5-9300787D7432}" destId="{3F3A73D2-A32C-4055-B202-57E9CD09F11E}" srcOrd="0" destOrd="0" presId="urn:microsoft.com/office/officeart/2005/8/layout/radial1"/>
    <dgm:cxn modelId="{A4AEA60C-9F77-4123-9A13-B8E02D34197E}" srcId="{BB1EEDE0-548E-439E-B091-AAEB495F7132}" destId="{4460B6B5-36BE-48B9-A3F9-79BAC776EB93}" srcOrd="6" destOrd="0" parTransId="{3D81DA36-4C96-4427-AAC5-9300787D7432}" sibTransId="{61C210E9-C2D8-4312-A6F5-C1D142E36974}"/>
    <dgm:cxn modelId="{BEB19E05-8541-4ACE-A7FA-DBEFEC72E347}" type="presOf" srcId="{4460B6B5-36BE-48B9-A3F9-79BAC776EB93}" destId="{EEC91F83-F84B-46AC-BAED-554DD978A114}" srcOrd="0" destOrd="0" presId="urn:microsoft.com/office/officeart/2005/8/layout/radial1"/>
    <dgm:cxn modelId="{36571914-7CE6-4C75-B44D-6491EE34DDD1}" type="presOf" srcId="{475E93FE-8172-4277-BF1A-9A417AD13E3F}" destId="{18727776-279D-466B-897E-4201CA271FB9}" srcOrd="0" destOrd="0" presId="urn:microsoft.com/office/officeart/2005/8/layout/radial1"/>
    <dgm:cxn modelId="{BD9E2CFD-16AB-4126-8367-EB903A13B43C}" type="presOf" srcId="{2956190A-C717-449A-8240-39E42D836194}" destId="{30ECD261-CC15-4958-84E1-B04D7D60CB22}" srcOrd="0" destOrd="0" presId="urn:microsoft.com/office/officeart/2005/8/layout/radial1"/>
    <dgm:cxn modelId="{6BC12926-8779-40F7-ABF1-10F91ECC6219}" type="presOf" srcId="{31E5AC36-C811-4B29-84BE-DA02C69DC650}" destId="{86444EE0-0E48-4CF2-9309-460E380A7AD6}" srcOrd="1" destOrd="0" presId="urn:microsoft.com/office/officeart/2005/8/layout/radial1"/>
    <dgm:cxn modelId="{76CDC90B-C10E-469C-B396-BE860C46D5AF}" type="presOf" srcId="{88A867E2-337D-4F4D-B876-480BA1A278B1}" destId="{D797B867-9A47-4487-9737-797F6086F659}" srcOrd="0" destOrd="0" presId="urn:microsoft.com/office/officeart/2005/8/layout/radial1"/>
    <dgm:cxn modelId="{663B735C-DF3B-4B8D-909B-C984E6074B8F}" type="presOf" srcId="{303C7872-E748-4BE2-9260-3808067EBA30}" destId="{FB8D86EA-CECB-4121-9686-4EDEC91975A4}" srcOrd="0" destOrd="0" presId="urn:microsoft.com/office/officeart/2005/8/layout/radial1"/>
    <dgm:cxn modelId="{7B1A4316-88B6-4544-97BA-1603E5AFA2DB}" type="presOf" srcId="{735936D8-C6DE-437C-92F2-8950B32CE21A}" destId="{4297D115-9313-4916-A253-916454BE526D}" srcOrd="0" destOrd="0" presId="urn:microsoft.com/office/officeart/2005/8/layout/radial1"/>
    <dgm:cxn modelId="{AEC0ABDF-15C2-4C9D-9FB4-FA03CA257C95}" srcId="{BB1EEDE0-548E-439E-B091-AAEB495F7132}" destId="{475E93FE-8172-4277-BF1A-9A417AD13E3F}" srcOrd="4" destOrd="0" parTransId="{C5B01C1B-D9A8-4838-A0E9-90A350081C55}" sibTransId="{49FF0776-9327-4BA5-9DF1-317C892D9ED8}"/>
    <dgm:cxn modelId="{2C0A8A23-3EE7-48B1-9CA6-0C40AF9157A7}" type="presOf" srcId="{1F6BEB1F-12A9-4C39-B7A0-F107C9E24AA4}" destId="{1F780370-7C93-4C29-8752-B43CCC2A8CD8}" srcOrd="0" destOrd="0" presId="urn:microsoft.com/office/officeart/2005/8/layout/radial1"/>
    <dgm:cxn modelId="{2EB0AD92-0785-4660-BB55-F0EB16312182}" srcId="{BB1EEDE0-548E-439E-B091-AAEB495F7132}" destId="{10AD2125-FE81-4647-B8D7-04C855A9B279}" srcOrd="2" destOrd="0" parTransId="{3BF80608-4237-4817-A869-D2D604C899B6}" sibTransId="{06920287-A7C6-4D3B-95DB-7FB97035F838}"/>
    <dgm:cxn modelId="{D5526791-C9AE-460A-878F-9FC04178220D}" type="presOf" srcId="{F50D9CB2-075D-4D99-890F-EBE9C86960CB}" destId="{D4774F7A-B6ED-426E-B17B-70454054C19F}" srcOrd="1" destOrd="0" presId="urn:microsoft.com/office/officeart/2005/8/layout/radial1"/>
    <dgm:cxn modelId="{585A0223-648D-4286-A3A4-C0041D131B74}" type="presOf" srcId="{3BF80608-4237-4817-A869-D2D604C899B6}" destId="{E92EDF8A-566E-4383-A086-017CB6A402F3}" srcOrd="0" destOrd="0" presId="urn:microsoft.com/office/officeart/2005/8/layout/radial1"/>
    <dgm:cxn modelId="{61DB57F8-0FB5-495A-B539-D1223CC60556}" type="presOf" srcId="{C5B01C1B-D9A8-4838-A0E9-90A350081C55}" destId="{1421A15F-EF12-4353-939E-7B76333D2FC1}" srcOrd="0" destOrd="0" presId="urn:microsoft.com/office/officeart/2005/8/layout/radial1"/>
    <dgm:cxn modelId="{1F04E8F0-C089-42EE-A984-3F82AB82C82E}" srcId="{BB1EEDE0-548E-439E-B091-AAEB495F7132}" destId="{303C7872-E748-4BE2-9260-3808067EBA30}" srcOrd="1" destOrd="0" parTransId="{2956190A-C717-449A-8240-39E42D836194}" sibTransId="{750FF243-CFA3-44EF-9191-D2418BCB38F9}"/>
    <dgm:cxn modelId="{AFC19F24-D43B-464A-AC6A-DB85C5E7069D}" type="presOf" srcId="{2956190A-C717-449A-8240-39E42D836194}" destId="{82E0E7F9-EF20-4543-8771-D5BF1AE0A04B}" srcOrd="1" destOrd="0" presId="urn:microsoft.com/office/officeart/2005/8/layout/radial1"/>
    <dgm:cxn modelId="{C04B3AEC-08EA-493D-8155-40D6F547EBBB}" type="presOf" srcId="{10AD2125-FE81-4647-B8D7-04C855A9B279}" destId="{191E2F2E-11A6-4137-96FA-6F87A1056773}" srcOrd="0" destOrd="0" presId="urn:microsoft.com/office/officeart/2005/8/layout/radial1"/>
    <dgm:cxn modelId="{8CA80D32-850C-46A9-A67D-1170BB4DF6B7}" type="presOf" srcId="{3D81DA36-4C96-4427-AAC5-9300787D7432}" destId="{8D524247-E31A-4720-875F-4F9716E63B26}" srcOrd="1" destOrd="0" presId="urn:microsoft.com/office/officeart/2005/8/layout/radial1"/>
    <dgm:cxn modelId="{5C19AC1F-F1D0-4EFB-BEC1-D86EABA2125D}" type="presOf" srcId="{88A867E2-337D-4F4D-B876-480BA1A278B1}" destId="{AEE683CD-7B09-44E0-96B8-51C5F90B92FA}" srcOrd="1" destOrd="0" presId="urn:microsoft.com/office/officeart/2005/8/layout/radial1"/>
    <dgm:cxn modelId="{5B4764BB-323D-4EBD-95FA-04C13BB49BD7}" type="presOf" srcId="{BB1EEDE0-548E-439E-B091-AAEB495F7132}" destId="{FED5F20E-1F66-4F2F-BF81-A43AAD581B04}" srcOrd="0" destOrd="0" presId="urn:microsoft.com/office/officeart/2005/8/layout/radial1"/>
    <dgm:cxn modelId="{161291C9-B3C6-4F92-9CD2-B7064BF199C5}" type="presOf" srcId="{27B112B4-E255-4DA2-8874-C5CBACB472D6}" destId="{2E58D382-6F11-48FB-A8D7-D48F5396DFD0}" srcOrd="0" destOrd="0" presId="urn:microsoft.com/office/officeart/2005/8/layout/radial1"/>
    <dgm:cxn modelId="{0C4F58D8-2A12-4A48-95D9-5373C9DA55E0}" type="presOf" srcId="{3BF80608-4237-4817-A869-D2D604C899B6}" destId="{123DD100-B90D-4D89-A5DE-E97E72F17381}" srcOrd="1" destOrd="0" presId="urn:microsoft.com/office/officeart/2005/8/layout/radial1"/>
    <dgm:cxn modelId="{CB8C5A6B-B7BC-4DD2-9050-76065C45BC2A}" type="presOf" srcId="{6A1B716F-82AF-4667-9351-9B609F425B4B}" destId="{6F2F33BE-244E-48E6-BF13-C8E893561358}" srcOrd="0" destOrd="0" presId="urn:microsoft.com/office/officeart/2005/8/layout/radial1"/>
    <dgm:cxn modelId="{BE5B468E-4964-4B3C-BFF1-06B11DB40573}" type="presOf" srcId="{31E5AC36-C811-4B29-84BE-DA02C69DC650}" destId="{5A3E8429-3BA3-449E-A7FB-CF7BA91A5AC3}" srcOrd="0" destOrd="0" presId="urn:microsoft.com/office/officeart/2005/8/layout/radial1"/>
    <dgm:cxn modelId="{D3DB1B4E-8AC5-4FD0-8183-E1AEB91BA73C}" type="presOf" srcId="{C5B01C1B-D9A8-4838-A0E9-90A350081C55}" destId="{986FE6E2-622B-4B2A-9AA1-453C1A20F09A}" srcOrd="1" destOrd="0" presId="urn:microsoft.com/office/officeart/2005/8/layout/radial1"/>
    <dgm:cxn modelId="{0AEA0380-C34D-4CFD-A2A7-0DAD9EA06F46}" srcId="{BB1EEDE0-548E-439E-B091-AAEB495F7132}" destId="{FD19FCB0-0CF2-4164-9AAE-19A1B0AE4DE0}" srcOrd="0" destOrd="0" parTransId="{31E5AC36-C811-4B29-84BE-DA02C69DC650}" sibTransId="{7C12DB1B-4748-4E19-A773-F69FA42C580C}"/>
    <dgm:cxn modelId="{C1C93BBF-FD6E-4A71-8B99-E1610A5F7DA8}" srcId="{BB1EEDE0-548E-439E-B091-AAEB495F7132}" destId="{6A1B716F-82AF-4667-9351-9B609F425B4B}" srcOrd="7" destOrd="0" parTransId="{F50D9CB2-075D-4D99-890F-EBE9C86960CB}" sibTransId="{2EDBE7C2-A1E5-4015-89C2-818AAF9D3343}"/>
    <dgm:cxn modelId="{374F0EB4-2A0F-4FCB-A7DB-D5EBBB2E3AB1}" srcId="{BB1EEDE0-548E-439E-B091-AAEB495F7132}" destId="{27B112B4-E255-4DA2-8874-C5CBACB472D6}" srcOrd="5" destOrd="0" parTransId="{88A867E2-337D-4F4D-B876-480BA1A278B1}" sibTransId="{6FAFAA6C-FF54-4434-AE62-29FE86456E4B}"/>
    <dgm:cxn modelId="{388E68E9-1957-4E6C-BD73-81C0CDDFFF05}" type="presOf" srcId="{FD19FCB0-0CF2-4164-9AAE-19A1B0AE4DE0}" destId="{B083E640-1896-419C-80D4-E90C7BBBB2FB}" srcOrd="0" destOrd="0" presId="urn:microsoft.com/office/officeart/2005/8/layout/radial1"/>
    <dgm:cxn modelId="{1905AACF-2A10-47D4-B00B-FD81C80B8B26}" srcId="{BB1EEDE0-548E-439E-B091-AAEB495F7132}" destId="{794006CB-0A09-4C29-BDE0-1C5B287BF861}" srcOrd="3" destOrd="0" parTransId="{1F6BEB1F-12A9-4C39-B7A0-F107C9E24AA4}" sibTransId="{FD53E7AF-6498-474A-B563-8773D1CC3719}"/>
    <dgm:cxn modelId="{FB7B45DC-847F-48C3-8B49-4849559166AF}" type="presOf" srcId="{1F6BEB1F-12A9-4C39-B7A0-F107C9E24AA4}" destId="{62721D84-6ED6-470F-B0A6-249106414897}" srcOrd="1" destOrd="0" presId="urn:microsoft.com/office/officeart/2005/8/layout/radial1"/>
    <dgm:cxn modelId="{3676B3E6-CE66-4F43-83E8-EE53B4531CD3}" type="presParOf" srcId="{4297D115-9313-4916-A253-916454BE526D}" destId="{FED5F20E-1F66-4F2F-BF81-A43AAD581B04}" srcOrd="0" destOrd="0" presId="urn:microsoft.com/office/officeart/2005/8/layout/radial1"/>
    <dgm:cxn modelId="{9AE0D3B6-EB71-4272-B992-E8F08AB0049F}" type="presParOf" srcId="{4297D115-9313-4916-A253-916454BE526D}" destId="{5A3E8429-3BA3-449E-A7FB-CF7BA91A5AC3}" srcOrd="1" destOrd="0" presId="urn:microsoft.com/office/officeart/2005/8/layout/radial1"/>
    <dgm:cxn modelId="{CE83D213-DB0F-48EB-A04C-0A072F5D1B19}" type="presParOf" srcId="{5A3E8429-3BA3-449E-A7FB-CF7BA91A5AC3}" destId="{86444EE0-0E48-4CF2-9309-460E380A7AD6}" srcOrd="0" destOrd="0" presId="urn:microsoft.com/office/officeart/2005/8/layout/radial1"/>
    <dgm:cxn modelId="{19A22929-55D4-4E7A-9CCD-52377F998A5E}" type="presParOf" srcId="{4297D115-9313-4916-A253-916454BE526D}" destId="{B083E640-1896-419C-80D4-E90C7BBBB2FB}" srcOrd="2" destOrd="0" presId="urn:microsoft.com/office/officeart/2005/8/layout/radial1"/>
    <dgm:cxn modelId="{55234475-8A3F-464A-B45D-2FFD3E67DB97}" type="presParOf" srcId="{4297D115-9313-4916-A253-916454BE526D}" destId="{30ECD261-CC15-4958-84E1-B04D7D60CB22}" srcOrd="3" destOrd="0" presId="urn:microsoft.com/office/officeart/2005/8/layout/radial1"/>
    <dgm:cxn modelId="{DF54EBE1-9A61-44E6-B0AD-0DCEF1CA2130}" type="presParOf" srcId="{30ECD261-CC15-4958-84E1-B04D7D60CB22}" destId="{82E0E7F9-EF20-4543-8771-D5BF1AE0A04B}" srcOrd="0" destOrd="0" presId="urn:microsoft.com/office/officeart/2005/8/layout/radial1"/>
    <dgm:cxn modelId="{89E286AD-BFFB-4D41-AB44-D03E035AEF75}" type="presParOf" srcId="{4297D115-9313-4916-A253-916454BE526D}" destId="{FB8D86EA-CECB-4121-9686-4EDEC91975A4}" srcOrd="4" destOrd="0" presId="urn:microsoft.com/office/officeart/2005/8/layout/radial1"/>
    <dgm:cxn modelId="{E6CDBF34-C90F-4F9D-AEE4-E14992B5EE34}" type="presParOf" srcId="{4297D115-9313-4916-A253-916454BE526D}" destId="{E92EDF8A-566E-4383-A086-017CB6A402F3}" srcOrd="5" destOrd="0" presId="urn:microsoft.com/office/officeart/2005/8/layout/radial1"/>
    <dgm:cxn modelId="{35737106-B8D8-4DBE-A3FD-FB41777C5874}" type="presParOf" srcId="{E92EDF8A-566E-4383-A086-017CB6A402F3}" destId="{123DD100-B90D-4D89-A5DE-E97E72F17381}" srcOrd="0" destOrd="0" presId="urn:microsoft.com/office/officeart/2005/8/layout/radial1"/>
    <dgm:cxn modelId="{5EA37BC4-E6BB-46D7-B33C-A4F418CD0986}" type="presParOf" srcId="{4297D115-9313-4916-A253-916454BE526D}" destId="{191E2F2E-11A6-4137-96FA-6F87A1056773}" srcOrd="6" destOrd="0" presId="urn:microsoft.com/office/officeart/2005/8/layout/radial1"/>
    <dgm:cxn modelId="{B219754F-5FE6-4385-A6FE-4258867F112F}" type="presParOf" srcId="{4297D115-9313-4916-A253-916454BE526D}" destId="{1F780370-7C93-4C29-8752-B43CCC2A8CD8}" srcOrd="7" destOrd="0" presId="urn:microsoft.com/office/officeart/2005/8/layout/radial1"/>
    <dgm:cxn modelId="{309577A0-EB58-4FCB-BAA4-149E4B3F7C4A}" type="presParOf" srcId="{1F780370-7C93-4C29-8752-B43CCC2A8CD8}" destId="{62721D84-6ED6-470F-B0A6-249106414897}" srcOrd="0" destOrd="0" presId="urn:microsoft.com/office/officeart/2005/8/layout/radial1"/>
    <dgm:cxn modelId="{42780007-F3E3-4E62-BB05-77EC81D98FD2}" type="presParOf" srcId="{4297D115-9313-4916-A253-916454BE526D}" destId="{F14C06C7-8E4A-444E-9943-A7BA38E60DB4}" srcOrd="8" destOrd="0" presId="urn:microsoft.com/office/officeart/2005/8/layout/radial1"/>
    <dgm:cxn modelId="{263C95C2-563A-46FA-A08D-EAD4EBE52B69}" type="presParOf" srcId="{4297D115-9313-4916-A253-916454BE526D}" destId="{1421A15F-EF12-4353-939E-7B76333D2FC1}" srcOrd="9" destOrd="0" presId="urn:microsoft.com/office/officeart/2005/8/layout/radial1"/>
    <dgm:cxn modelId="{730FAD8B-2786-4843-8702-251D43C88F1F}" type="presParOf" srcId="{1421A15F-EF12-4353-939E-7B76333D2FC1}" destId="{986FE6E2-622B-4B2A-9AA1-453C1A20F09A}" srcOrd="0" destOrd="0" presId="urn:microsoft.com/office/officeart/2005/8/layout/radial1"/>
    <dgm:cxn modelId="{19F6AA28-9C1F-4447-A29F-6521842B895D}" type="presParOf" srcId="{4297D115-9313-4916-A253-916454BE526D}" destId="{18727776-279D-466B-897E-4201CA271FB9}" srcOrd="10" destOrd="0" presId="urn:microsoft.com/office/officeart/2005/8/layout/radial1"/>
    <dgm:cxn modelId="{F80E93DF-8417-4639-BFA2-B1CAFAA07539}" type="presParOf" srcId="{4297D115-9313-4916-A253-916454BE526D}" destId="{D797B867-9A47-4487-9737-797F6086F659}" srcOrd="11" destOrd="0" presId="urn:microsoft.com/office/officeart/2005/8/layout/radial1"/>
    <dgm:cxn modelId="{584FE20B-CD62-4D81-8556-DBAC1E20D0FD}" type="presParOf" srcId="{D797B867-9A47-4487-9737-797F6086F659}" destId="{AEE683CD-7B09-44E0-96B8-51C5F90B92FA}" srcOrd="0" destOrd="0" presId="urn:microsoft.com/office/officeart/2005/8/layout/radial1"/>
    <dgm:cxn modelId="{458E5872-4FC9-43BC-8999-4E047F982990}" type="presParOf" srcId="{4297D115-9313-4916-A253-916454BE526D}" destId="{2E58D382-6F11-48FB-A8D7-D48F5396DFD0}" srcOrd="12" destOrd="0" presId="urn:microsoft.com/office/officeart/2005/8/layout/radial1"/>
    <dgm:cxn modelId="{F4A5268F-BC3E-4052-AA0C-FE61D9065975}" type="presParOf" srcId="{4297D115-9313-4916-A253-916454BE526D}" destId="{3F3A73D2-A32C-4055-B202-57E9CD09F11E}" srcOrd="13" destOrd="0" presId="urn:microsoft.com/office/officeart/2005/8/layout/radial1"/>
    <dgm:cxn modelId="{3E4DEC04-36BA-461F-8E68-CB203C80BEFA}" type="presParOf" srcId="{3F3A73D2-A32C-4055-B202-57E9CD09F11E}" destId="{8D524247-E31A-4720-875F-4F9716E63B26}" srcOrd="0" destOrd="0" presId="urn:microsoft.com/office/officeart/2005/8/layout/radial1"/>
    <dgm:cxn modelId="{51B4626F-567F-4868-9EDF-3CCF7FB7DB92}" type="presParOf" srcId="{4297D115-9313-4916-A253-916454BE526D}" destId="{EEC91F83-F84B-46AC-BAED-554DD978A114}" srcOrd="14" destOrd="0" presId="urn:microsoft.com/office/officeart/2005/8/layout/radial1"/>
    <dgm:cxn modelId="{3265DB51-9395-4943-92EE-09C7CF8AF4A5}" type="presParOf" srcId="{4297D115-9313-4916-A253-916454BE526D}" destId="{41DD1149-EF63-4168-AD03-CB1E2BBB7426}" srcOrd="15" destOrd="0" presId="urn:microsoft.com/office/officeart/2005/8/layout/radial1"/>
    <dgm:cxn modelId="{9E2AE978-22A0-48E5-A957-0E1C5E8069BE}" type="presParOf" srcId="{41DD1149-EF63-4168-AD03-CB1E2BBB7426}" destId="{D4774F7A-B6ED-426E-B17B-70454054C19F}" srcOrd="0" destOrd="0" presId="urn:microsoft.com/office/officeart/2005/8/layout/radial1"/>
    <dgm:cxn modelId="{B77FEA5A-5D1A-4610-8265-0C1AEAD5EAF2}" type="presParOf" srcId="{4297D115-9313-4916-A253-916454BE526D}" destId="{6F2F33BE-244E-48E6-BF13-C8E893561358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0DCE24-F9F7-4059-8A3E-1C9CFDF14A99}" type="doc">
      <dgm:prSet loTypeId="urn:microsoft.com/office/officeart/2005/8/layout/radial3" loCatId="cycle" qsTypeId="urn:microsoft.com/office/officeart/2005/8/quickstyle/3d3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747825E-20DA-4904-9CBE-756CC102E526}">
      <dgm:prSet phldrT="[Text]" custT="1"/>
      <dgm:spPr/>
      <dgm:t>
        <a:bodyPr/>
        <a:lstStyle/>
        <a:p>
          <a:r>
            <a:rPr lang="en-US" sz="2400" b="1" dirty="0" smtClean="0"/>
            <a:t>Consistent, clear and compelling company and brand messages </a:t>
          </a:r>
          <a:endParaRPr lang="en-US" sz="2400" b="1" dirty="0"/>
        </a:p>
      </dgm:t>
    </dgm:pt>
    <dgm:pt modelId="{362CD4A3-6897-4F0E-858E-9BB801D2556E}" type="parTrans" cxnId="{E2726ABB-50FE-47BC-8080-DA9F6E1295C7}">
      <dgm:prSet/>
      <dgm:spPr/>
      <dgm:t>
        <a:bodyPr/>
        <a:lstStyle/>
        <a:p>
          <a:endParaRPr lang="en-US" sz="2000"/>
        </a:p>
      </dgm:t>
    </dgm:pt>
    <dgm:pt modelId="{FC775DF2-1B0A-45C6-84F1-50C0266D21FC}" type="sibTrans" cxnId="{E2726ABB-50FE-47BC-8080-DA9F6E1295C7}">
      <dgm:prSet/>
      <dgm:spPr/>
      <dgm:t>
        <a:bodyPr/>
        <a:lstStyle/>
        <a:p>
          <a:endParaRPr lang="en-US" sz="2000"/>
        </a:p>
      </dgm:t>
    </dgm:pt>
    <dgm:pt modelId="{4B9A414D-5B1D-4BE3-9EEF-E5D5D8D4EA0D}">
      <dgm:prSet phldrT="[Text]" custT="1"/>
      <dgm:spPr>
        <a:ln>
          <a:solidFill>
            <a:schemeClr val="tx1"/>
          </a:solidFill>
        </a:ln>
      </dgm:spPr>
      <dgm:t>
        <a:bodyPr/>
        <a:lstStyle/>
        <a:p>
          <a:r>
            <a:rPr lang="en-US" sz="2400" b="1" dirty="0" smtClean="0"/>
            <a:t>Adv</a:t>
          </a:r>
          <a:endParaRPr lang="en-US" sz="2400" b="1" dirty="0"/>
        </a:p>
      </dgm:t>
    </dgm:pt>
    <dgm:pt modelId="{85B39034-BC32-46C2-8FD4-BE750884CE2E}" type="parTrans" cxnId="{CEE01EFB-C295-4E67-A8FE-F571D807DE6F}">
      <dgm:prSet/>
      <dgm:spPr/>
      <dgm:t>
        <a:bodyPr/>
        <a:lstStyle/>
        <a:p>
          <a:endParaRPr lang="en-US" sz="2000"/>
        </a:p>
      </dgm:t>
    </dgm:pt>
    <dgm:pt modelId="{D0206F80-8D83-497C-814F-31704EB36C46}" type="sibTrans" cxnId="{CEE01EFB-C295-4E67-A8FE-F571D807DE6F}">
      <dgm:prSet/>
      <dgm:spPr/>
      <dgm:t>
        <a:bodyPr/>
        <a:lstStyle/>
        <a:p>
          <a:endParaRPr lang="en-US" sz="2000"/>
        </a:p>
      </dgm:t>
    </dgm:pt>
    <dgm:pt modelId="{34EC8AB1-BA93-43C1-AABC-7CE1AA744817}">
      <dgm:prSet phldrT="[Text]" custT="1"/>
      <dgm:spPr/>
      <dgm:t>
        <a:bodyPr/>
        <a:lstStyle/>
        <a:p>
          <a:r>
            <a:rPr lang="en-US" sz="2400" b="1" smtClean="0"/>
            <a:t>SP</a:t>
          </a:r>
          <a:endParaRPr lang="en-US" sz="2400" b="1" dirty="0"/>
        </a:p>
      </dgm:t>
    </dgm:pt>
    <dgm:pt modelId="{C1A4E3DF-12CD-4A86-8F13-3EE346D28081}" type="parTrans" cxnId="{3D6B7FC7-09C9-468B-8F73-B4C22C565D48}">
      <dgm:prSet/>
      <dgm:spPr/>
      <dgm:t>
        <a:bodyPr/>
        <a:lstStyle/>
        <a:p>
          <a:endParaRPr lang="en-US" sz="2000"/>
        </a:p>
      </dgm:t>
    </dgm:pt>
    <dgm:pt modelId="{AF54C5BE-8CE8-402F-BF66-2243352FBBF0}" type="sibTrans" cxnId="{3D6B7FC7-09C9-468B-8F73-B4C22C565D48}">
      <dgm:prSet/>
      <dgm:spPr/>
      <dgm:t>
        <a:bodyPr/>
        <a:lstStyle/>
        <a:p>
          <a:endParaRPr lang="en-US" sz="2000"/>
        </a:p>
      </dgm:t>
    </dgm:pt>
    <dgm:pt modelId="{16279896-90AD-4E09-8352-A17367D94822}">
      <dgm:prSet phldrT="[Text]" custT="1"/>
      <dgm:spPr/>
      <dgm:t>
        <a:bodyPr/>
        <a:lstStyle/>
        <a:p>
          <a:r>
            <a:rPr lang="en-US" sz="2400" b="1" dirty="0" smtClean="0"/>
            <a:t>PS</a:t>
          </a:r>
          <a:endParaRPr lang="en-US" sz="2400" b="1" dirty="0"/>
        </a:p>
      </dgm:t>
    </dgm:pt>
    <dgm:pt modelId="{3C136D3B-EA48-4D2A-992C-BE532E1E6191}" type="parTrans" cxnId="{84D5A49D-ADF2-4B6A-9860-9F2AE7734F64}">
      <dgm:prSet/>
      <dgm:spPr/>
      <dgm:t>
        <a:bodyPr/>
        <a:lstStyle/>
        <a:p>
          <a:endParaRPr lang="en-US" sz="2000"/>
        </a:p>
      </dgm:t>
    </dgm:pt>
    <dgm:pt modelId="{8F2806EB-9E48-4175-A1CF-661C8D7773ED}" type="sibTrans" cxnId="{84D5A49D-ADF2-4B6A-9860-9F2AE7734F64}">
      <dgm:prSet/>
      <dgm:spPr/>
      <dgm:t>
        <a:bodyPr/>
        <a:lstStyle/>
        <a:p>
          <a:endParaRPr lang="en-US" sz="2000"/>
        </a:p>
      </dgm:t>
    </dgm:pt>
    <dgm:pt modelId="{B6E62687-6943-4573-B51F-8876ECFD284E}">
      <dgm:prSet phldrT="[Text]" custT="1"/>
      <dgm:spPr/>
      <dgm:t>
        <a:bodyPr/>
        <a:lstStyle/>
        <a:p>
          <a:r>
            <a:rPr lang="en-US" sz="2400" b="1" dirty="0" smtClean="0"/>
            <a:t>PR &amp; Pub</a:t>
          </a:r>
          <a:endParaRPr lang="en-US" sz="2400" b="1" dirty="0"/>
        </a:p>
      </dgm:t>
    </dgm:pt>
    <dgm:pt modelId="{D27725A7-3EFB-4C39-8892-F9C62B0ACE88}" type="parTrans" cxnId="{9C150562-3E34-43F9-A756-114E2899D388}">
      <dgm:prSet/>
      <dgm:spPr/>
      <dgm:t>
        <a:bodyPr/>
        <a:lstStyle/>
        <a:p>
          <a:endParaRPr lang="en-US" sz="2000"/>
        </a:p>
      </dgm:t>
    </dgm:pt>
    <dgm:pt modelId="{E4ED0BC4-FBF5-4EAD-AEB6-FC35F85D89C4}" type="sibTrans" cxnId="{9C150562-3E34-43F9-A756-114E2899D388}">
      <dgm:prSet/>
      <dgm:spPr/>
      <dgm:t>
        <a:bodyPr/>
        <a:lstStyle/>
        <a:p>
          <a:endParaRPr lang="en-US" sz="2000"/>
        </a:p>
      </dgm:t>
    </dgm:pt>
    <dgm:pt modelId="{1854A679-38CD-4ACB-8220-18E691CC6854}">
      <dgm:prSet custT="1"/>
      <dgm:spPr/>
      <dgm:t>
        <a:bodyPr/>
        <a:lstStyle/>
        <a:p>
          <a:r>
            <a:rPr lang="en-US" sz="2400" b="1" dirty="0" smtClean="0"/>
            <a:t>DM</a:t>
          </a:r>
          <a:endParaRPr lang="en-US" sz="2400" b="1" dirty="0"/>
        </a:p>
      </dgm:t>
    </dgm:pt>
    <dgm:pt modelId="{CF903067-5628-465C-BF31-8A84C3F34A5C}" type="parTrans" cxnId="{FE5FDF5B-EEBB-40F9-B8F3-9198DA6DCC30}">
      <dgm:prSet/>
      <dgm:spPr/>
      <dgm:t>
        <a:bodyPr/>
        <a:lstStyle/>
        <a:p>
          <a:endParaRPr lang="en-US" sz="2000"/>
        </a:p>
      </dgm:t>
    </dgm:pt>
    <dgm:pt modelId="{0B1D4402-18F0-494A-9042-8BF3E74E7173}" type="sibTrans" cxnId="{FE5FDF5B-EEBB-40F9-B8F3-9198DA6DCC30}">
      <dgm:prSet/>
      <dgm:spPr/>
      <dgm:t>
        <a:bodyPr/>
        <a:lstStyle/>
        <a:p>
          <a:endParaRPr lang="en-US" sz="2000"/>
        </a:p>
      </dgm:t>
    </dgm:pt>
    <dgm:pt modelId="{0BBBED04-9E81-4441-9CAD-FAAFF554428E}">
      <dgm:prSet custT="1"/>
      <dgm:spPr/>
      <dgm:t>
        <a:bodyPr/>
        <a:lstStyle/>
        <a:p>
          <a:r>
            <a:rPr lang="en-US" sz="2400" b="1" dirty="0" smtClean="0"/>
            <a:t>IM</a:t>
          </a:r>
          <a:endParaRPr lang="en-US" sz="2400" b="1" dirty="0"/>
        </a:p>
      </dgm:t>
    </dgm:pt>
    <dgm:pt modelId="{28EF0D82-6553-4E27-836D-B429A19A4143}" type="parTrans" cxnId="{B978B843-0941-4C5C-B5FC-DB3CDAD35DF4}">
      <dgm:prSet/>
      <dgm:spPr/>
      <dgm:t>
        <a:bodyPr/>
        <a:lstStyle/>
        <a:p>
          <a:endParaRPr lang="en-US" sz="2000"/>
        </a:p>
      </dgm:t>
    </dgm:pt>
    <dgm:pt modelId="{FA9E0EBC-704A-49B5-B594-BD60ED845C65}" type="sibTrans" cxnId="{B978B843-0941-4C5C-B5FC-DB3CDAD35DF4}">
      <dgm:prSet/>
      <dgm:spPr/>
      <dgm:t>
        <a:bodyPr/>
        <a:lstStyle/>
        <a:p>
          <a:endParaRPr lang="en-US" sz="2000"/>
        </a:p>
      </dgm:t>
    </dgm:pt>
    <dgm:pt modelId="{4393F48D-516D-49DF-95C3-E9BFD4EC2D3C}">
      <dgm:prSet custT="1"/>
      <dgm:spPr/>
      <dgm:t>
        <a:bodyPr/>
        <a:lstStyle/>
        <a:p>
          <a:r>
            <a:rPr lang="en-US" sz="2400" b="1" dirty="0" smtClean="0"/>
            <a:t>Events &amp; Exp</a:t>
          </a:r>
          <a:endParaRPr lang="en-US" sz="2400" b="1" dirty="0"/>
        </a:p>
      </dgm:t>
    </dgm:pt>
    <dgm:pt modelId="{B2A4AF01-ACF4-48A9-AA61-49F5DA4634D7}" type="parTrans" cxnId="{5F766D41-6B7E-4373-9DFA-9BBCD73EF48B}">
      <dgm:prSet/>
      <dgm:spPr/>
      <dgm:t>
        <a:bodyPr/>
        <a:lstStyle/>
        <a:p>
          <a:endParaRPr lang="en-US" sz="2000"/>
        </a:p>
      </dgm:t>
    </dgm:pt>
    <dgm:pt modelId="{37D4EF2A-D2BD-422C-B94C-9AE7CA85280F}" type="sibTrans" cxnId="{5F766D41-6B7E-4373-9DFA-9BBCD73EF48B}">
      <dgm:prSet/>
      <dgm:spPr/>
      <dgm:t>
        <a:bodyPr/>
        <a:lstStyle/>
        <a:p>
          <a:endParaRPr lang="en-US" sz="2000"/>
        </a:p>
      </dgm:t>
    </dgm:pt>
    <dgm:pt modelId="{A843F5AC-8FC3-4C1F-93FF-E53C2EC9B4BA}">
      <dgm:prSet custT="1"/>
      <dgm:spPr/>
      <dgm:t>
        <a:bodyPr/>
        <a:lstStyle/>
        <a:p>
          <a:r>
            <a:rPr lang="en-US" sz="2400" b="1" dirty="0" smtClean="0"/>
            <a:t>WoM</a:t>
          </a:r>
          <a:endParaRPr lang="en-US" sz="2400" b="1" dirty="0"/>
        </a:p>
      </dgm:t>
    </dgm:pt>
    <dgm:pt modelId="{2535952A-F575-4C9C-B5CD-3EEFE552B125}" type="parTrans" cxnId="{73792657-9134-4F3E-9602-EBCEADC96E5A}">
      <dgm:prSet/>
      <dgm:spPr/>
      <dgm:t>
        <a:bodyPr/>
        <a:lstStyle/>
        <a:p>
          <a:endParaRPr lang="en-US" sz="2000"/>
        </a:p>
      </dgm:t>
    </dgm:pt>
    <dgm:pt modelId="{D96F2FF2-3D1F-4F48-A9CC-B56C8F1D660A}" type="sibTrans" cxnId="{73792657-9134-4F3E-9602-EBCEADC96E5A}">
      <dgm:prSet/>
      <dgm:spPr/>
      <dgm:t>
        <a:bodyPr/>
        <a:lstStyle/>
        <a:p>
          <a:endParaRPr lang="en-US" sz="2000"/>
        </a:p>
      </dgm:t>
    </dgm:pt>
    <dgm:pt modelId="{390505C5-6D27-4A3A-9D77-87EF9EC7B3EB}" type="pres">
      <dgm:prSet presAssocID="{9B0DCE24-F9F7-4059-8A3E-1C9CFDF14A99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BC2999E-2DDA-4AEB-8B13-136BA04A0DD6}" type="pres">
      <dgm:prSet presAssocID="{9B0DCE24-F9F7-4059-8A3E-1C9CFDF14A99}" presName="radial" presStyleCnt="0">
        <dgm:presLayoutVars>
          <dgm:animLvl val="ctr"/>
        </dgm:presLayoutVars>
      </dgm:prSet>
      <dgm:spPr/>
      <dgm:t>
        <a:bodyPr/>
        <a:lstStyle/>
        <a:p>
          <a:endParaRPr lang="en-US"/>
        </a:p>
      </dgm:t>
    </dgm:pt>
    <dgm:pt modelId="{9F407602-F822-4C5F-92D0-C34985C2E500}" type="pres">
      <dgm:prSet presAssocID="{3747825E-20DA-4904-9CBE-756CC102E526}" presName="centerShape" presStyleLbl="vennNode1" presStyleIdx="0" presStyleCnt="9" custScaleX="102087" custScaleY="97743"/>
      <dgm:spPr/>
      <dgm:t>
        <a:bodyPr/>
        <a:lstStyle/>
        <a:p>
          <a:endParaRPr lang="en-US"/>
        </a:p>
      </dgm:t>
    </dgm:pt>
    <dgm:pt modelId="{ADA4C891-ABA5-4FDC-929D-1E46AB91993C}" type="pres">
      <dgm:prSet presAssocID="{4B9A414D-5B1D-4BE3-9EEF-E5D5D8D4EA0D}" presName="node" presStyleLbl="vennNode1" presStyleIdx="1" presStyleCnt="9" custScaleX="78114" custScaleY="72336" custRadScaleRad="97321" custRadScaleInc="-22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D036B8-EA60-4FE4-8039-A19823918092}" type="pres">
      <dgm:prSet presAssocID="{34EC8AB1-BA93-43C1-AABC-7CE1AA744817}" presName="node" presStyleLbl="vennNode1" presStyleIdx="2" presStyleCnt="9" custScaleX="78114" custScaleY="723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F13D72-3FC2-4039-A433-EAF4B39BE99A}" type="pres">
      <dgm:prSet presAssocID="{16279896-90AD-4E09-8352-A17367D94822}" presName="node" presStyleLbl="vennNode1" presStyleIdx="3" presStyleCnt="9" custScaleX="78114" custScaleY="723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BF2CFA-243F-4B96-AC79-483EADBEBBB7}" type="pres">
      <dgm:prSet presAssocID="{B6E62687-6943-4573-B51F-8876ECFD284E}" presName="node" presStyleLbl="vennNode1" presStyleIdx="4" presStyleCnt="9" custScaleX="78114" custScaleY="723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AC976F-60C6-4BBA-B516-27E291EC46C8}" type="pres">
      <dgm:prSet presAssocID="{1854A679-38CD-4ACB-8220-18E691CC6854}" presName="node" presStyleLbl="vennNode1" presStyleIdx="5" presStyleCnt="9" custScaleX="78114" custScaleY="72336" custRadScaleRad="96157" custRadScaleInc="-21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52012A-0B5A-4E7B-90CE-2825B76CDB6C}" type="pres">
      <dgm:prSet presAssocID="{0BBBED04-9E81-4441-9CAD-FAAFF554428E}" presName="node" presStyleLbl="vennNode1" presStyleIdx="6" presStyleCnt="9" custScaleX="78114" custScaleY="723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14B8D8-901E-4590-B6D0-C540B0C3B929}" type="pres">
      <dgm:prSet presAssocID="{4393F48D-516D-49DF-95C3-E9BFD4EC2D3C}" presName="node" presStyleLbl="vennNode1" presStyleIdx="7" presStyleCnt="9" custScaleX="78114" custScaleY="723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E512F9-F9B2-4C26-A962-A138C543F46D}" type="pres">
      <dgm:prSet presAssocID="{A843F5AC-8FC3-4C1F-93FF-E53C2EC9B4BA}" presName="node" presStyleLbl="vennNode1" presStyleIdx="8" presStyleCnt="9" custScaleX="78114" custScaleY="723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BD3FD2A-C26A-43CF-8AA9-CA0B2C46C22D}" type="presOf" srcId="{4B9A414D-5B1D-4BE3-9EEF-E5D5D8D4EA0D}" destId="{ADA4C891-ABA5-4FDC-929D-1E46AB91993C}" srcOrd="0" destOrd="0" presId="urn:microsoft.com/office/officeart/2005/8/layout/radial3"/>
    <dgm:cxn modelId="{3B8A9257-077B-4538-BE57-0341F6314300}" type="presOf" srcId="{B6E62687-6943-4573-B51F-8876ECFD284E}" destId="{54BF2CFA-243F-4B96-AC79-483EADBEBBB7}" srcOrd="0" destOrd="0" presId="urn:microsoft.com/office/officeart/2005/8/layout/radial3"/>
    <dgm:cxn modelId="{73792657-9134-4F3E-9602-EBCEADC96E5A}" srcId="{3747825E-20DA-4904-9CBE-756CC102E526}" destId="{A843F5AC-8FC3-4C1F-93FF-E53C2EC9B4BA}" srcOrd="7" destOrd="0" parTransId="{2535952A-F575-4C9C-B5CD-3EEFE552B125}" sibTransId="{D96F2FF2-3D1F-4F48-A9CC-B56C8F1D660A}"/>
    <dgm:cxn modelId="{84D5A49D-ADF2-4B6A-9860-9F2AE7734F64}" srcId="{3747825E-20DA-4904-9CBE-756CC102E526}" destId="{16279896-90AD-4E09-8352-A17367D94822}" srcOrd="2" destOrd="0" parTransId="{3C136D3B-EA48-4D2A-992C-BE532E1E6191}" sibTransId="{8F2806EB-9E48-4175-A1CF-661C8D7773ED}"/>
    <dgm:cxn modelId="{3D6B7FC7-09C9-468B-8F73-B4C22C565D48}" srcId="{3747825E-20DA-4904-9CBE-756CC102E526}" destId="{34EC8AB1-BA93-43C1-AABC-7CE1AA744817}" srcOrd="1" destOrd="0" parTransId="{C1A4E3DF-12CD-4A86-8F13-3EE346D28081}" sibTransId="{AF54C5BE-8CE8-402F-BF66-2243352FBBF0}"/>
    <dgm:cxn modelId="{FE5FDF5B-EEBB-40F9-B8F3-9198DA6DCC30}" srcId="{3747825E-20DA-4904-9CBE-756CC102E526}" destId="{1854A679-38CD-4ACB-8220-18E691CC6854}" srcOrd="4" destOrd="0" parTransId="{CF903067-5628-465C-BF31-8A84C3F34A5C}" sibTransId="{0B1D4402-18F0-494A-9042-8BF3E74E7173}"/>
    <dgm:cxn modelId="{B374AD82-B2F8-4BAE-BF6B-AE46007B5227}" type="presOf" srcId="{3747825E-20DA-4904-9CBE-756CC102E526}" destId="{9F407602-F822-4C5F-92D0-C34985C2E500}" srcOrd="0" destOrd="0" presId="urn:microsoft.com/office/officeart/2005/8/layout/radial3"/>
    <dgm:cxn modelId="{9D4B1A53-7CDB-4DA2-A958-E2A554348DB5}" type="presOf" srcId="{1854A679-38CD-4ACB-8220-18E691CC6854}" destId="{C2AC976F-60C6-4BBA-B516-27E291EC46C8}" srcOrd="0" destOrd="0" presId="urn:microsoft.com/office/officeart/2005/8/layout/radial3"/>
    <dgm:cxn modelId="{0230E485-6358-45E2-ADCB-A992B634EE6B}" type="presOf" srcId="{0BBBED04-9E81-4441-9CAD-FAAFF554428E}" destId="{B052012A-0B5A-4E7B-90CE-2825B76CDB6C}" srcOrd="0" destOrd="0" presId="urn:microsoft.com/office/officeart/2005/8/layout/radial3"/>
    <dgm:cxn modelId="{C658D5B2-1B2F-4CF6-AA67-AA0EA783B184}" type="presOf" srcId="{4393F48D-516D-49DF-95C3-E9BFD4EC2D3C}" destId="{DD14B8D8-901E-4590-B6D0-C540B0C3B929}" srcOrd="0" destOrd="0" presId="urn:microsoft.com/office/officeart/2005/8/layout/radial3"/>
    <dgm:cxn modelId="{B978B843-0941-4C5C-B5FC-DB3CDAD35DF4}" srcId="{3747825E-20DA-4904-9CBE-756CC102E526}" destId="{0BBBED04-9E81-4441-9CAD-FAAFF554428E}" srcOrd="5" destOrd="0" parTransId="{28EF0D82-6553-4E27-836D-B429A19A4143}" sibTransId="{FA9E0EBC-704A-49B5-B594-BD60ED845C65}"/>
    <dgm:cxn modelId="{5F766D41-6B7E-4373-9DFA-9BBCD73EF48B}" srcId="{3747825E-20DA-4904-9CBE-756CC102E526}" destId="{4393F48D-516D-49DF-95C3-E9BFD4EC2D3C}" srcOrd="6" destOrd="0" parTransId="{B2A4AF01-ACF4-48A9-AA61-49F5DA4634D7}" sibTransId="{37D4EF2A-D2BD-422C-B94C-9AE7CA85280F}"/>
    <dgm:cxn modelId="{B13D66F9-97BD-4BF7-9CB9-7147BF9BD126}" type="presOf" srcId="{16279896-90AD-4E09-8352-A17367D94822}" destId="{5AF13D72-3FC2-4039-A433-EAF4B39BE99A}" srcOrd="0" destOrd="0" presId="urn:microsoft.com/office/officeart/2005/8/layout/radial3"/>
    <dgm:cxn modelId="{3E58EEB9-43FA-4AE8-AA70-F8679B7663EA}" type="presOf" srcId="{9B0DCE24-F9F7-4059-8A3E-1C9CFDF14A99}" destId="{390505C5-6D27-4A3A-9D77-87EF9EC7B3EB}" srcOrd="0" destOrd="0" presId="urn:microsoft.com/office/officeart/2005/8/layout/radial3"/>
    <dgm:cxn modelId="{1CDAE164-2ADB-49FE-BC8D-72303C867842}" type="presOf" srcId="{A843F5AC-8FC3-4C1F-93FF-E53C2EC9B4BA}" destId="{C2E512F9-F9B2-4C26-A962-A138C543F46D}" srcOrd="0" destOrd="0" presId="urn:microsoft.com/office/officeart/2005/8/layout/radial3"/>
    <dgm:cxn modelId="{CEE01EFB-C295-4E67-A8FE-F571D807DE6F}" srcId="{3747825E-20DA-4904-9CBE-756CC102E526}" destId="{4B9A414D-5B1D-4BE3-9EEF-E5D5D8D4EA0D}" srcOrd="0" destOrd="0" parTransId="{85B39034-BC32-46C2-8FD4-BE750884CE2E}" sibTransId="{D0206F80-8D83-497C-814F-31704EB36C46}"/>
    <dgm:cxn modelId="{E941E175-7F63-4726-BBC5-065D368738D1}" type="presOf" srcId="{34EC8AB1-BA93-43C1-AABC-7CE1AA744817}" destId="{7DD036B8-EA60-4FE4-8039-A19823918092}" srcOrd="0" destOrd="0" presId="urn:microsoft.com/office/officeart/2005/8/layout/radial3"/>
    <dgm:cxn modelId="{9C150562-3E34-43F9-A756-114E2899D388}" srcId="{3747825E-20DA-4904-9CBE-756CC102E526}" destId="{B6E62687-6943-4573-B51F-8876ECFD284E}" srcOrd="3" destOrd="0" parTransId="{D27725A7-3EFB-4C39-8892-F9C62B0ACE88}" sibTransId="{E4ED0BC4-FBF5-4EAD-AEB6-FC35F85D89C4}"/>
    <dgm:cxn modelId="{E2726ABB-50FE-47BC-8080-DA9F6E1295C7}" srcId="{9B0DCE24-F9F7-4059-8A3E-1C9CFDF14A99}" destId="{3747825E-20DA-4904-9CBE-756CC102E526}" srcOrd="0" destOrd="0" parTransId="{362CD4A3-6897-4F0E-858E-9BB801D2556E}" sibTransId="{FC775DF2-1B0A-45C6-84F1-50C0266D21FC}"/>
    <dgm:cxn modelId="{FD89AD45-9ED4-4AAE-A0B4-19F9E1EC0912}" type="presParOf" srcId="{390505C5-6D27-4A3A-9D77-87EF9EC7B3EB}" destId="{6BC2999E-2DDA-4AEB-8B13-136BA04A0DD6}" srcOrd="0" destOrd="0" presId="urn:microsoft.com/office/officeart/2005/8/layout/radial3"/>
    <dgm:cxn modelId="{2D0EEBD3-9F9F-4E82-931A-1D2948461089}" type="presParOf" srcId="{6BC2999E-2DDA-4AEB-8B13-136BA04A0DD6}" destId="{9F407602-F822-4C5F-92D0-C34985C2E500}" srcOrd="0" destOrd="0" presId="urn:microsoft.com/office/officeart/2005/8/layout/radial3"/>
    <dgm:cxn modelId="{174A6394-B09E-4A61-BC73-93D3BB2E8E5E}" type="presParOf" srcId="{6BC2999E-2DDA-4AEB-8B13-136BA04A0DD6}" destId="{ADA4C891-ABA5-4FDC-929D-1E46AB91993C}" srcOrd="1" destOrd="0" presId="urn:microsoft.com/office/officeart/2005/8/layout/radial3"/>
    <dgm:cxn modelId="{E23D2B3B-328C-4C9E-A997-F02459E0473F}" type="presParOf" srcId="{6BC2999E-2DDA-4AEB-8B13-136BA04A0DD6}" destId="{7DD036B8-EA60-4FE4-8039-A19823918092}" srcOrd="2" destOrd="0" presId="urn:microsoft.com/office/officeart/2005/8/layout/radial3"/>
    <dgm:cxn modelId="{B93E178C-A427-4E63-9775-59C44C559099}" type="presParOf" srcId="{6BC2999E-2DDA-4AEB-8B13-136BA04A0DD6}" destId="{5AF13D72-3FC2-4039-A433-EAF4B39BE99A}" srcOrd="3" destOrd="0" presId="urn:microsoft.com/office/officeart/2005/8/layout/radial3"/>
    <dgm:cxn modelId="{9C2D31D3-8DD5-4420-BE67-4091167BD3B7}" type="presParOf" srcId="{6BC2999E-2DDA-4AEB-8B13-136BA04A0DD6}" destId="{54BF2CFA-243F-4B96-AC79-483EADBEBBB7}" srcOrd="4" destOrd="0" presId="urn:microsoft.com/office/officeart/2005/8/layout/radial3"/>
    <dgm:cxn modelId="{9DE43A62-21C0-4C88-8275-E3C06A368FFE}" type="presParOf" srcId="{6BC2999E-2DDA-4AEB-8B13-136BA04A0DD6}" destId="{C2AC976F-60C6-4BBA-B516-27E291EC46C8}" srcOrd="5" destOrd="0" presId="urn:microsoft.com/office/officeart/2005/8/layout/radial3"/>
    <dgm:cxn modelId="{8316CF65-6E38-472A-B4ED-CC0CFDC74337}" type="presParOf" srcId="{6BC2999E-2DDA-4AEB-8B13-136BA04A0DD6}" destId="{B052012A-0B5A-4E7B-90CE-2825B76CDB6C}" srcOrd="6" destOrd="0" presId="urn:microsoft.com/office/officeart/2005/8/layout/radial3"/>
    <dgm:cxn modelId="{A8BB31D4-32B8-4F66-A3ED-84BA756617B1}" type="presParOf" srcId="{6BC2999E-2DDA-4AEB-8B13-136BA04A0DD6}" destId="{DD14B8D8-901E-4590-B6D0-C540B0C3B929}" srcOrd="7" destOrd="0" presId="urn:microsoft.com/office/officeart/2005/8/layout/radial3"/>
    <dgm:cxn modelId="{59B80624-7629-4F73-9C9E-AEC0F8AD6963}" type="presParOf" srcId="{6BC2999E-2DDA-4AEB-8B13-136BA04A0DD6}" destId="{C2E512F9-F9B2-4C26-A962-A138C543F46D}" srcOrd="8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3ADE34D-6FAB-437C-A9E1-FED518F41344}" type="doc">
      <dgm:prSet loTypeId="urn:microsoft.com/office/officeart/2005/8/layout/radial5" loCatId="cycle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D63DCE77-5DF9-4E19-A2A3-9A7B039630AE}">
      <dgm:prSet phldrT="[Text]" custT="1"/>
      <dgm:spPr/>
      <dgm:t>
        <a:bodyPr/>
        <a:lstStyle/>
        <a:p>
          <a:r>
            <a:rPr lang="en-US" sz="2400" b="1" dirty="0" smtClean="0"/>
            <a:t>Target Audience</a:t>
          </a:r>
          <a:endParaRPr lang="en-US" sz="2400" b="1" dirty="0"/>
        </a:p>
      </dgm:t>
    </dgm:pt>
    <dgm:pt modelId="{B4B60574-B0ED-42BD-9D9E-74F4E76D14EF}" type="parTrans" cxnId="{9C376D21-BEAA-4B59-9894-6BE84800CF0D}">
      <dgm:prSet/>
      <dgm:spPr/>
      <dgm:t>
        <a:bodyPr/>
        <a:lstStyle/>
        <a:p>
          <a:endParaRPr lang="en-US" sz="2000" b="1"/>
        </a:p>
      </dgm:t>
    </dgm:pt>
    <dgm:pt modelId="{5247D04A-131C-4036-BDF1-93DB15DC234F}" type="sibTrans" cxnId="{9C376D21-BEAA-4B59-9894-6BE84800CF0D}">
      <dgm:prSet/>
      <dgm:spPr/>
      <dgm:t>
        <a:bodyPr/>
        <a:lstStyle/>
        <a:p>
          <a:endParaRPr lang="en-US" sz="2000" b="1"/>
        </a:p>
      </dgm:t>
    </dgm:pt>
    <dgm:pt modelId="{DA804490-9F18-4414-BC30-9EE5552929CA}">
      <dgm:prSet phldrT="[Text]" custT="1"/>
      <dgm:spPr/>
      <dgm:t>
        <a:bodyPr/>
        <a:lstStyle/>
        <a:p>
          <a:r>
            <a:rPr lang="en-US" sz="2400" b="1" dirty="0" smtClean="0"/>
            <a:t>What will be said?</a:t>
          </a:r>
          <a:endParaRPr lang="en-US" sz="2400" b="1" dirty="0"/>
        </a:p>
      </dgm:t>
    </dgm:pt>
    <dgm:pt modelId="{D05DC46C-7890-41A8-BE68-91E48B44BF6B}" type="parTrans" cxnId="{3FA4A872-A086-4850-B902-98E08D11C3C5}">
      <dgm:prSet custT="1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sz="1800" b="1"/>
        </a:p>
      </dgm:t>
    </dgm:pt>
    <dgm:pt modelId="{1D37DBD1-FE57-4D4D-A36A-7BAC6C25C1BE}" type="sibTrans" cxnId="{3FA4A872-A086-4850-B902-98E08D11C3C5}">
      <dgm:prSet/>
      <dgm:spPr/>
      <dgm:t>
        <a:bodyPr/>
        <a:lstStyle/>
        <a:p>
          <a:endParaRPr lang="en-US" sz="2000" b="1"/>
        </a:p>
      </dgm:t>
    </dgm:pt>
    <dgm:pt modelId="{3E72CDBF-8CB7-4673-9D1F-99BFD9CF0F28}">
      <dgm:prSet phldrT="[Text]" custT="1"/>
      <dgm:spPr/>
      <dgm:t>
        <a:bodyPr/>
        <a:lstStyle/>
        <a:p>
          <a:r>
            <a:rPr lang="en-US" sz="2400" b="1" dirty="0" smtClean="0"/>
            <a:t>How it will be said?</a:t>
          </a:r>
          <a:endParaRPr lang="en-US" sz="2400" b="1" dirty="0"/>
        </a:p>
      </dgm:t>
    </dgm:pt>
    <dgm:pt modelId="{5A05D13A-923A-4845-BE69-0357896226F0}" type="parTrans" cxnId="{0ED57380-5DC4-43EA-B150-746A78E2E575}">
      <dgm:prSet custT="1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sz="1800" b="1"/>
        </a:p>
      </dgm:t>
    </dgm:pt>
    <dgm:pt modelId="{C846DE84-A710-46AA-982C-64B409D96D94}" type="sibTrans" cxnId="{0ED57380-5DC4-43EA-B150-746A78E2E575}">
      <dgm:prSet/>
      <dgm:spPr/>
      <dgm:t>
        <a:bodyPr/>
        <a:lstStyle/>
        <a:p>
          <a:endParaRPr lang="en-US" sz="2000" b="1"/>
        </a:p>
      </dgm:t>
    </dgm:pt>
    <dgm:pt modelId="{52D5397C-A126-4573-8D94-09E30BDA25B2}">
      <dgm:prSet phldrT="[Text]" custT="1"/>
      <dgm:spPr/>
      <dgm:t>
        <a:bodyPr/>
        <a:lstStyle/>
        <a:p>
          <a:r>
            <a:rPr lang="en-US" sz="2400" b="1" dirty="0" smtClean="0"/>
            <a:t>When it will be said?</a:t>
          </a:r>
          <a:endParaRPr lang="en-US" sz="2400" b="1" dirty="0"/>
        </a:p>
      </dgm:t>
    </dgm:pt>
    <dgm:pt modelId="{5EC484F5-D479-402B-A000-C31305BA26ED}" type="parTrans" cxnId="{7BBB273F-518D-4C3F-A29D-8F9E978C3AC2}">
      <dgm:prSet custT="1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sz="1800" b="1"/>
        </a:p>
      </dgm:t>
    </dgm:pt>
    <dgm:pt modelId="{8DD39A6F-41BD-42DB-8725-95A12C5977E8}" type="sibTrans" cxnId="{7BBB273F-518D-4C3F-A29D-8F9E978C3AC2}">
      <dgm:prSet/>
      <dgm:spPr/>
      <dgm:t>
        <a:bodyPr/>
        <a:lstStyle/>
        <a:p>
          <a:endParaRPr lang="en-US" sz="2000" b="1"/>
        </a:p>
      </dgm:t>
    </dgm:pt>
    <dgm:pt modelId="{1FEFD341-CFEF-42AA-A3B2-1E7D79395248}">
      <dgm:prSet phldrT="[Text]" custT="1"/>
      <dgm:spPr/>
      <dgm:t>
        <a:bodyPr/>
        <a:lstStyle/>
        <a:p>
          <a:r>
            <a:rPr lang="en-US" sz="2400" b="1" dirty="0" smtClean="0"/>
            <a:t>Where it will be said?</a:t>
          </a:r>
          <a:endParaRPr lang="en-US" sz="2400" b="1" dirty="0"/>
        </a:p>
      </dgm:t>
    </dgm:pt>
    <dgm:pt modelId="{A931619A-9346-4DD0-9499-3037A413A81A}" type="parTrans" cxnId="{DDBBABAB-F187-411A-978D-7AAC70AF7674}">
      <dgm:prSet custT="1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sz="1800" b="1"/>
        </a:p>
      </dgm:t>
    </dgm:pt>
    <dgm:pt modelId="{68860968-241E-497A-B5AE-2B4FEA7118B1}" type="sibTrans" cxnId="{DDBBABAB-F187-411A-978D-7AAC70AF7674}">
      <dgm:prSet/>
      <dgm:spPr/>
      <dgm:t>
        <a:bodyPr/>
        <a:lstStyle/>
        <a:p>
          <a:endParaRPr lang="en-US" sz="2000" b="1"/>
        </a:p>
      </dgm:t>
    </dgm:pt>
    <dgm:pt modelId="{41EEC051-41E3-494B-AADD-1EEB3704BC11}">
      <dgm:prSet custT="1"/>
      <dgm:spPr/>
      <dgm:t>
        <a:bodyPr/>
        <a:lstStyle/>
        <a:p>
          <a:r>
            <a:rPr lang="en-US" sz="2400" b="1" dirty="0" smtClean="0"/>
            <a:t>Who will say it</a:t>
          </a:r>
          <a:endParaRPr lang="en-US" sz="2400" b="1" dirty="0"/>
        </a:p>
      </dgm:t>
    </dgm:pt>
    <dgm:pt modelId="{E5507845-E265-474D-A656-44F233CBCF5C}" type="parTrans" cxnId="{11338C9C-755B-42AE-9B18-FC9CF114D9A2}">
      <dgm:prSet custT="1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sz="1800" b="1"/>
        </a:p>
      </dgm:t>
    </dgm:pt>
    <dgm:pt modelId="{B94D73F8-4C3E-43DB-9B08-F5EF79B4685E}" type="sibTrans" cxnId="{11338C9C-755B-42AE-9B18-FC9CF114D9A2}">
      <dgm:prSet/>
      <dgm:spPr/>
      <dgm:t>
        <a:bodyPr/>
        <a:lstStyle/>
        <a:p>
          <a:endParaRPr lang="en-US" sz="2000" b="1"/>
        </a:p>
      </dgm:t>
    </dgm:pt>
    <dgm:pt modelId="{F72ED0CF-663B-4A21-8FA8-9B6599551ABD}" type="pres">
      <dgm:prSet presAssocID="{63ADE34D-6FAB-437C-A9E1-FED518F4134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2CCC8AB-D017-4D1A-AA77-9423230BDF3B}" type="pres">
      <dgm:prSet presAssocID="{D63DCE77-5DF9-4E19-A2A3-9A7B039630AE}" presName="centerShape" presStyleLbl="node0" presStyleIdx="0" presStyleCnt="1" custScaleX="116198" custScaleY="118711"/>
      <dgm:spPr/>
      <dgm:t>
        <a:bodyPr/>
        <a:lstStyle/>
        <a:p>
          <a:endParaRPr lang="en-US"/>
        </a:p>
      </dgm:t>
    </dgm:pt>
    <dgm:pt modelId="{AB98E461-997F-4346-A79F-BFDC44E95598}" type="pres">
      <dgm:prSet presAssocID="{D05DC46C-7890-41A8-BE68-91E48B44BF6B}" presName="parTrans" presStyleLbl="sibTrans2D1" presStyleIdx="0" presStyleCnt="5"/>
      <dgm:spPr/>
      <dgm:t>
        <a:bodyPr/>
        <a:lstStyle/>
        <a:p>
          <a:endParaRPr lang="en-US"/>
        </a:p>
      </dgm:t>
    </dgm:pt>
    <dgm:pt modelId="{175A8772-8140-4452-8C69-0878A7473FD3}" type="pres">
      <dgm:prSet presAssocID="{D05DC46C-7890-41A8-BE68-91E48B44BF6B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60E394E7-9283-40A5-8B22-30AA091DD8BE}" type="pres">
      <dgm:prSet presAssocID="{DA804490-9F18-4414-BC30-9EE5552929C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D4C3D2-FEB5-42A8-866C-66F60649E5B8}" type="pres">
      <dgm:prSet presAssocID="{5A05D13A-923A-4845-BE69-0357896226F0}" presName="parTrans" presStyleLbl="sibTrans2D1" presStyleIdx="1" presStyleCnt="5"/>
      <dgm:spPr/>
      <dgm:t>
        <a:bodyPr/>
        <a:lstStyle/>
        <a:p>
          <a:endParaRPr lang="en-US"/>
        </a:p>
      </dgm:t>
    </dgm:pt>
    <dgm:pt modelId="{479609D6-72DD-4EE1-9C5B-26477DA0EDA6}" type="pres">
      <dgm:prSet presAssocID="{5A05D13A-923A-4845-BE69-0357896226F0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E464B1C4-5FC3-40FC-9945-5C5B25D334E7}" type="pres">
      <dgm:prSet presAssocID="{3E72CDBF-8CB7-4673-9D1F-99BFD9CF0F2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D5B981-58AB-4AA2-A930-75B70DA3F678}" type="pres">
      <dgm:prSet presAssocID="{5EC484F5-D479-402B-A000-C31305BA26ED}" presName="parTrans" presStyleLbl="sibTrans2D1" presStyleIdx="2" presStyleCnt="5"/>
      <dgm:spPr/>
      <dgm:t>
        <a:bodyPr/>
        <a:lstStyle/>
        <a:p>
          <a:endParaRPr lang="en-US"/>
        </a:p>
      </dgm:t>
    </dgm:pt>
    <dgm:pt modelId="{82411161-BC36-47C8-9E24-FF4D7BB695FF}" type="pres">
      <dgm:prSet presAssocID="{5EC484F5-D479-402B-A000-C31305BA26ED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8BCCDB12-5313-4C5F-A8A6-406A2EF64399}" type="pres">
      <dgm:prSet presAssocID="{52D5397C-A126-4573-8D94-09E30BDA25B2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201E6D-F015-47A8-A8AF-53224A3A2D7D}" type="pres">
      <dgm:prSet presAssocID="{A931619A-9346-4DD0-9499-3037A413A81A}" presName="parTrans" presStyleLbl="sibTrans2D1" presStyleIdx="3" presStyleCnt="5"/>
      <dgm:spPr/>
      <dgm:t>
        <a:bodyPr/>
        <a:lstStyle/>
        <a:p>
          <a:endParaRPr lang="en-US"/>
        </a:p>
      </dgm:t>
    </dgm:pt>
    <dgm:pt modelId="{37B495D4-DCFE-48C1-89EC-BA698538F43D}" type="pres">
      <dgm:prSet presAssocID="{A931619A-9346-4DD0-9499-3037A413A81A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F4FC8ADE-6736-4F3D-9C1C-C4E9194186A1}" type="pres">
      <dgm:prSet presAssocID="{1FEFD341-CFEF-42AA-A3B2-1E7D79395248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C03DBE-E420-4669-8725-274C91E3A090}" type="pres">
      <dgm:prSet presAssocID="{E5507845-E265-474D-A656-44F233CBCF5C}" presName="parTrans" presStyleLbl="sibTrans2D1" presStyleIdx="4" presStyleCnt="5"/>
      <dgm:spPr/>
      <dgm:t>
        <a:bodyPr/>
        <a:lstStyle/>
        <a:p>
          <a:endParaRPr lang="en-US"/>
        </a:p>
      </dgm:t>
    </dgm:pt>
    <dgm:pt modelId="{0EE74D8B-982F-4F5E-BDCF-F3CF00E2BE4F}" type="pres">
      <dgm:prSet presAssocID="{E5507845-E265-474D-A656-44F233CBCF5C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679BC292-6FE4-4FDA-AC2F-9F0208C2D80C}" type="pres">
      <dgm:prSet presAssocID="{41EEC051-41E3-494B-AADD-1EEB3704BC1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CCD0B7C-081A-4A2F-83E8-0D753B8DE138}" type="presOf" srcId="{D05DC46C-7890-41A8-BE68-91E48B44BF6B}" destId="{175A8772-8140-4452-8C69-0878A7473FD3}" srcOrd="1" destOrd="0" presId="urn:microsoft.com/office/officeart/2005/8/layout/radial5"/>
    <dgm:cxn modelId="{1F0260B6-16ED-4835-8B43-6E95189D61F0}" type="presOf" srcId="{5EC484F5-D479-402B-A000-C31305BA26ED}" destId="{82411161-BC36-47C8-9E24-FF4D7BB695FF}" srcOrd="1" destOrd="0" presId="urn:microsoft.com/office/officeart/2005/8/layout/radial5"/>
    <dgm:cxn modelId="{3FA4A872-A086-4850-B902-98E08D11C3C5}" srcId="{D63DCE77-5DF9-4E19-A2A3-9A7B039630AE}" destId="{DA804490-9F18-4414-BC30-9EE5552929CA}" srcOrd="0" destOrd="0" parTransId="{D05DC46C-7890-41A8-BE68-91E48B44BF6B}" sibTransId="{1D37DBD1-FE57-4D4D-A36A-7BAC6C25C1BE}"/>
    <dgm:cxn modelId="{5715E25F-C4E6-40EE-B930-40E9CE8F81EB}" type="presOf" srcId="{5A05D13A-923A-4845-BE69-0357896226F0}" destId="{479609D6-72DD-4EE1-9C5B-26477DA0EDA6}" srcOrd="1" destOrd="0" presId="urn:microsoft.com/office/officeart/2005/8/layout/radial5"/>
    <dgm:cxn modelId="{525F39E0-10E0-4B3C-A989-E8AB89075878}" type="presOf" srcId="{E5507845-E265-474D-A656-44F233CBCF5C}" destId="{ECC03DBE-E420-4669-8725-274C91E3A090}" srcOrd="0" destOrd="0" presId="urn:microsoft.com/office/officeart/2005/8/layout/radial5"/>
    <dgm:cxn modelId="{0ED57380-5DC4-43EA-B150-746A78E2E575}" srcId="{D63DCE77-5DF9-4E19-A2A3-9A7B039630AE}" destId="{3E72CDBF-8CB7-4673-9D1F-99BFD9CF0F28}" srcOrd="1" destOrd="0" parTransId="{5A05D13A-923A-4845-BE69-0357896226F0}" sibTransId="{C846DE84-A710-46AA-982C-64B409D96D94}"/>
    <dgm:cxn modelId="{9B490052-3520-43B9-8AA5-325C08394355}" type="presOf" srcId="{DA804490-9F18-4414-BC30-9EE5552929CA}" destId="{60E394E7-9283-40A5-8B22-30AA091DD8BE}" srcOrd="0" destOrd="0" presId="urn:microsoft.com/office/officeart/2005/8/layout/radial5"/>
    <dgm:cxn modelId="{A6DB8F22-B5D7-451D-B5FC-F01696A37619}" type="presOf" srcId="{A931619A-9346-4DD0-9499-3037A413A81A}" destId="{37B495D4-DCFE-48C1-89EC-BA698538F43D}" srcOrd="1" destOrd="0" presId="urn:microsoft.com/office/officeart/2005/8/layout/radial5"/>
    <dgm:cxn modelId="{A192A0A3-3415-44BF-9900-457CAFF58E6E}" type="presOf" srcId="{1FEFD341-CFEF-42AA-A3B2-1E7D79395248}" destId="{F4FC8ADE-6736-4F3D-9C1C-C4E9194186A1}" srcOrd="0" destOrd="0" presId="urn:microsoft.com/office/officeart/2005/8/layout/radial5"/>
    <dgm:cxn modelId="{FE8DD585-F953-459D-8D04-957C1A8AA8B2}" type="presOf" srcId="{63ADE34D-6FAB-437C-A9E1-FED518F41344}" destId="{F72ED0CF-663B-4A21-8FA8-9B6599551ABD}" srcOrd="0" destOrd="0" presId="urn:microsoft.com/office/officeart/2005/8/layout/radial5"/>
    <dgm:cxn modelId="{45ABC89A-71FE-40E3-AC9E-3FA0CF4BC35C}" type="presOf" srcId="{D05DC46C-7890-41A8-BE68-91E48B44BF6B}" destId="{AB98E461-997F-4346-A79F-BFDC44E95598}" srcOrd="0" destOrd="0" presId="urn:microsoft.com/office/officeart/2005/8/layout/radial5"/>
    <dgm:cxn modelId="{6D822AC0-4D10-4C28-87C9-CF13B65024BC}" type="presOf" srcId="{5EC484F5-D479-402B-A000-C31305BA26ED}" destId="{2BD5B981-58AB-4AA2-A930-75B70DA3F678}" srcOrd="0" destOrd="0" presId="urn:microsoft.com/office/officeart/2005/8/layout/radial5"/>
    <dgm:cxn modelId="{DA452627-39D2-4201-9BE4-F6C503141CB2}" type="presOf" srcId="{52D5397C-A126-4573-8D94-09E30BDA25B2}" destId="{8BCCDB12-5313-4C5F-A8A6-406A2EF64399}" srcOrd="0" destOrd="0" presId="urn:microsoft.com/office/officeart/2005/8/layout/radial5"/>
    <dgm:cxn modelId="{9C376D21-BEAA-4B59-9894-6BE84800CF0D}" srcId="{63ADE34D-6FAB-437C-A9E1-FED518F41344}" destId="{D63DCE77-5DF9-4E19-A2A3-9A7B039630AE}" srcOrd="0" destOrd="0" parTransId="{B4B60574-B0ED-42BD-9D9E-74F4E76D14EF}" sibTransId="{5247D04A-131C-4036-BDF1-93DB15DC234F}"/>
    <dgm:cxn modelId="{069C75C0-B20D-4796-AC95-1B245EA46010}" type="presOf" srcId="{D63DCE77-5DF9-4E19-A2A3-9A7B039630AE}" destId="{E2CCC8AB-D017-4D1A-AA77-9423230BDF3B}" srcOrd="0" destOrd="0" presId="urn:microsoft.com/office/officeart/2005/8/layout/radial5"/>
    <dgm:cxn modelId="{2FAFFA46-3A89-49BA-83A1-6654A2B49B69}" type="presOf" srcId="{41EEC051-41E3-494B-AADD-1EEB3704BC11}" destId="{679BC292-6FE4-4FDA-AC2F-9F0208C2D80C}" srcOrd="0" destOrd="0" presId="urn:microsoft.com/office/officeart/2005/8/layout/radial5"/>
    <dgm:cxn modelId="{F52A2062-5A4A-424F-9174-969C54879B4A}" type="presOf" srcId="{3E72CDBF-8CB7-4673-9D1F-99BFD9CF0F28}" destId="{E464B1C4-5FC3-40FC-9945-5C5B25D334E7}" srcOrd="0" destOrd="0" presId="urn:microsoft.com/office/officeart/2005/8/layout/radial5"/>
    <dgm:cxn modelId="{4302138A-39EF-467F-98CC-2E7A5B68406F}" type="presOf" srcId="{5A05D13A-923A-4845-BE69-0357896226F0}" destId="{A4D4C3D2-FEB5-42A8-866C-66F60649E5B8}" srcOrd="0" destOrd="0" presId="urn:microsoft.com/office/officeart/2005/8/layout/radial5"/>
    <dgm:cxn modelId="{D8C06F42-FA94-4855-B6B7-4A33F2299B95}" type="presOf" srcId="{A931619A-9346-4DD0-9499-3037A413A81A}" destId="{AE201E6D-F015-47A8-A8AF-53224A3A2D7D}" srcOrd="0" destOrd="0" presId="urn:microsoft.com/office/officeart/2005/8/layout/radial5"/>
    <dgm:cxn modelId="{DDBBABAB-F187-411A-978D-7AAC70AF7674}" srcId="{D63DCE77-5DF9-4E19-A2A3-9A7B039630AE}" destId="{1FEFD341-CFEF-42AA-A3B2-1E7D79395248}" srcOrd="3" destOrd="0" parTransId="{A931619A-9346-4DD0-9499-3037A413A81A}" sibTransId="{68860968-241E-497A-B5AE-2B4FEA7118B1}"/>
    <dgm:cxn modelId="{11338C9C-755B-42AE-9B18-FC9CF114D9A2}" srcId="{D63DCE77-5DF9-4E19-A2A3-9A7B039630AE}" destId="{41EEC051-41E3-494B-AADD-1EEB3704BC11}" srcOrd="4" destOrd="0" parTransId="{E5507845-E265-474D-A656-44F233CBCF5C}" sibTransId="{B94D73F8-4C3E-43DB-9B08-F5EF79B4685E}"/>
    <dgm:cxn modelId="{B7B75936-FDA9-40A7-9DD6-6B8E49B5135C}" type="presOf" srcId="{E5507845-E265-474D-A656-44F233CBCF5C}" destId="{0EE74D8B-982F-4F5E-BDCF-F3CF00E2BE4F}" srcOrd="1" destOrd="0" presId="urn:microsoft.com/office/officeart/2005/8/layout/radial5"/>
    <dgm:cxn modelId="{7BBB273F-518D-4C3F-A29D-8F9E978C3AC2}" srcId="{D63DCE77-5DF9-4E19-A2A3-9A7B039630AE}" destId="{52D5397C-A126-4573-8D94-09E30BDA25B2}" srcOrd="2" destOrd="0" parTransId="{5EC484F5-D479-402B-A000-C31305BA26ED}" sibTransId="{8DD39A6F-41BD-42DB-8725-95A12C5977E8}"/>
    <dgm:cxn modelId="{74DCF62A-CE2D-4D29-8269-C22AF31B183D}" type="presParOf" srcId="{F72ED0CF-663B-4A21-8FA8-9B6599551ABD}" destId="{E2CCC8AB-D017-4D1A-AA77-9423230BDF3B}" srcOrd="0" destOrd="0" presId="urn:microsoft.com/office/officeart/2005/8/layout/radial5"/>
    <dgm:cxn modelId="{C4A36B15-D2DC-4ECE-863D-8E090CD9419C}" type="presParOf" srcId="{F72ED0CF-663B-4A21-8FA8-9B6599551ABD}" destId="{AB98E461-997F-4346-A79F-BFDC44E95598}" srcOrd="1" destOrd="0" presId="urn:microsoft.com/office/officeart/2005/8/layout/radial5"/>
    <dgm:cxn modelId="{6DA1D1C6-B65B-4E10-920B-C8B7F70D8CA1}" type="presParOf" srcId="{AB98E461-997F-4346-A79F-BFDC44E95598}" destId="{175A8772-8140-4452-8C69-0878A7473FD3}" srcOrd="0" destOrd="0" presId="urn:microsoft.com/office/officeart/2005/8/layout/radial5"/>
    <dgm:cxn modelId="{6C0A3E30-3CA2-4915-A019-37E37A2569C4}" type="presParOf" srcId="{F72ED0CF-663B-4A21-8FA8-9B6599551ABD}" destId="{60E394E7-9283-40A5-8B22-30AA091DD8BE}" srcOrd="2" destOrd="0" presId="urn:microsoft.com/office/officeart/2005/8/layout/radial5"/>
    <dgm:cxn modelId="{A5F25592-4346-4036-AA74-A9EB9068F631}" type="presParOf" srcId="{F72ED0CF-663B-4A21-8FA8-9B6599551ABD}" destId="{A4D4C3D2-FEB5-42A8-866C-66F60649E5B8}" srcOrd="3" destOrd="0" presId="urn:microsoft.com/office/officeart/2005/8/layout/radial5"/>
    <dgm:cxn modelId="{6667ABFF-7FEC-44D7-BD93-7E00E3EA458B}" type="presParOf" srcId="{A4D4C3D2-FEB5-42A8-866C-66F60649E5B8}" destId="{479609D6-72DD-4EE1-9C5B-26477DA0EDA6}" srcOrd="0" destOrd="0" presId="urn:microsoft.com/office/officeart/2005/8/layout/radial5"/>
    <dgm:cxn modelId="{2163CE19-F867-45F7-8AFC-F409C2023743}" type="presParOf" srcId="{F72ED0CF-663B-4A21-8FA8-9B6599551ABD}" destId="{E464B1C4-5FC3-40FC-9945-5C5B25D334E7}" srcOrd="4" destOrd="0" presId="urn:microsoft.com/office/officeart/2005/8/layout/radial5"/>
    <dgm:cxn modelId="{FF5F1C1D-D06C-4AB1-80D7-13D8D25F3D11}" type="presParOf" srcId="{F72ED0CF-663B-4A21-8FA8-9B6599551ABD}" destId="{2BD5B981-58AB-4AA2-A930-75B70DA3F678}" srcOrd="5" destOrd="0" presId="urn:microsoft.com/office/officeart/2005/8/layout/radial5"/>
    <dgm:cxn modelId="{AD55BAC1-7CA5-405A-B2F7-DB0BA8399BAC}" type="presParOf" srcId="{2BD5B981-58AB-4AA2-A930-75B70DA3F678}" destId="{82411161-BC36-47C8-9E24-FF4D7BB695FF}" srcOrd="0" destOrd="0" presId="urn:microsoft.com/office/officeart/2005/8/layout/radial5"/>
    <dgm:cxn modelId="{4BC0DA86-55B2-4E76-985F-0A7943F36D1E}" type="presParOf" srcId="{F72ED0CF-663B-4A21-8FA8-9B6599551ABD}" destId="{8BCCDB12-5313-4C5F-A8A6-406A2EF64399}" srcOrd="6" destOrd="0" presId="urn:microsoft.com/office/officeart/2005/8/layout/radial5"/>
    <dgm:cxn modelId="{DBAE0741-CCF8-4412-9F49-44650B59FCD1}" type="presParOf" srcId="{F72ED0CF-663B-4A21-8FA8-9B6599551ABD}" destId="{AE201E6D-F015-47A8-A8AF-53224A3A2D7D}" srcOrd="7" destOrd="0" presId="urn:microsoft.com/office/officeart/2005/8/layout/radial5"/>
    <dgm:cxn modelId="{3369C40B-A46B-42CE-96C3-0E4EB8960914}" type="presParOf" srcId="{AE201E6D-F015-47A8-A8AF-53224A3A2D7D}" destId="{37B495D4-DCFE-48C1-89EC-BA698538F43D}" srcOrd="0" destOrd="0" presId="urn:microsoft.com/office/officeart/2005/8/layout/radial5"/>
    <dgm:cxn modelId="{EC1F3383-F499-4E29-8A58-218B0FC41695}" type="presParOf" srcId="{F72ED0CF-663B-4A21-8FA8-9B6599551ABD}" destId="{F4FC8ADE-6736-4F3D-9C1C-C4E9194186A1}" srcOrd="8" destOrd="0" presId="urn:microsoft.com/office/officeart/2005/8/layout/radial5"/>
    <dgm:cxn modelId="{2EE64321-E4C8-428C-A9C2-2D1A0479FA0F}" type="presParOf" srcId="{F72ED0CF-663B-4A21-8FA8-9B6599551ABD}" destId="{ECC03DBE-E420-4669-8725-274C91E3A090}" srcOrd="9" destOrd="0" presId="urn:microsoft.com/office/officeart/2005/8/layout/radial5"/>
    <dgm:cxn modelId="{E7F45A20-5E5C-4F4F-8754-9633442866C8}" type="presParOf" srcId="{ECC03DBE-E420-4669-8725-274C91E3A090}" destId="{0EE74D8B-982F-4F5E-BDCF-F3CF00E2BE4F}" srcOrd="0" destOrd="0" presId="urn:microsoft.com/office/officeart/2005/8/layout/radial5"/>
    <dgm:cxn modelId="{25E9E23B-9F56-4C53-9643-0BEFE9ECA6C7}" type="presParOf" srcId="{F72ED0CF-663B-4A21-8FA8-9B6599551ABD}" destId="{679BC292-6FE4-4FDA-AC2F-9F0208C2D80C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BB79F96-F615-4FA0-8073-2C940C928E35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</dgm:pt>
    <dgm:pt modelId="{818D35C8-013E-4F4C-8FBE-751A99F54D75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800" b="1" dirty="0" smtClean="0"/>
            <a:t>Awareness </a:t>
          </a:r>
          <a:endParaRPr lang="en-US" sz="2800" dirty="0"/>
        </a:p>
      </dgm:t>
    </dgm:pt>
    <dgm:pt modelId="{E500F77D-9915-4F6D-A317-6DC05E871751}" type="parTrans" cxnId="{E31C8A3E-0399-4A70-B58B-1D4CEEE14A88}">
      <dgm:prSet/>
      <dgm:spPr/>
      <dgm:t>
        <a:bodyPr/>
        <a:lstStyle/>
        <a:p>
          <a:endParaRPr lang="en-US" sz="2800"/>
        </a:p>
      </dgm:t>
    </dgm:pt>
    <dgm:pt modelId="{9313F40C-2097-4896-923A-6BDDB0823877}" type="sibTrans" cxnId="{E31C8A3E-0399-4A70-B58B-1D4CEEE14A88}">
      <dgm:prSet custT="1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sz="2800"/>
        </a:p>
      </dgm:t>
    </dgm:pt>
    <dgm:pt modelId="{3D1286C9-27F4-45A3-8559-805344CE24D6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800" b="1" dirty="0" smtClean="0"/>
            <a:t>Knowledge </a:t>
          </a:r>
          <a:endParaRPr lang="en-US" sz="2800" b="1" dirty="0"/>
        </a:p>
      </dgm:t>
    </dgm:pt>
    <dgm:pt modelId="{4BE69827-2F2E-40F7-B09F-1EFFF7BCB66D}" type="parTrans" cxnId="{D22C338F-DF48-4DA9-AED0-7F047B895E88}">
      <dgm:prSet/>
      <dgm:spPr/>
      <dgm:t>
        <a:bodyPr/>
        <a:lstStyle/>
        <a:p>
          <a:endParaRPr lang="en-US" sz="2800"/>
        </a:p>
      </dgm:t>
    </dgm:pt>
    <dgm:pt modelId="{94B4A6DE-260E-4B73-A016-D82E30065010}" type="sibTrans" cxnId="{D22C338F-DF48-4DA9-AED0-7F047B895E88}">
      <dgm:prSet custT="1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sz="2800"/>
        </a:p>
      </dgm:t>
    </dgm:pt>
    <dgm:pt modelId="{E53B93CB-9744-4FD1-BC11-0631A8EC5298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800" b="1" dirty="0" smtClean="0"/>
            <a:t>Liking </a:t>
          </a:r>
          <a:endParaRPr lang="en-US" sz="2800" b="1" dirty="0"/>
        </a:p>
      </dgm:t>
    </dgm:pt>
    <dgm:pt modelId="{8D00F0AB-9033-4FFF-81C5-A124E7C3992C}" type="parTrans" cxnId="{0377F494-79FE-4C61-B69E-108EAC07C6CA}">
      <dgm:prSet/>
      <dgm:spPr/>
      <dgm:t>
        <a:bodyPr/>
        <a:lstStyle/>
        <a:p>
          <a:endParaRPr lang="en-US" sz="2800"/>
        </a:p>
      </dgm:t>
    </dgm:pt>
    <dgm:pt modelId="{63B9F677-79B6-4B45-9BA0-D9896501DCCD}" type="sibTrans" cxnId="{0377F494-79FE-4C61-B69E-108EAC07C6CA}">
      <dgm:prSet custT="1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sz="2800"/>
        </a:p>
      </dgm:t>
    </dgm:pt>
    <dgm:pt modelId="{078DCDCD-F68B-4F05-992C-E50653DB1C5A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800" b="1" dirty="0" smtClean="0"/>
            <a:t>Preference</a:t>
          </a:r>
          <a:endParaRPr lang="en-US" sz="2800" dirty="0"/>
        </a:p>
      </dgm:t>
    </dgm:pt>
    <dgm:pt modelId="{56DA51B9-D637-4811-91EA-BF39F072BE28}" type="parTrans" cxnId="{A4AE4E02-887D-443A-9507-5E1E852DB0E9}">
      <dgm:prSet/>
      <dgm:spPr/>
      <dgm:t>
        <a:bodyPr/>
        <a:lstStyle/>
        <a:p>
          <a:endParaRPr lang="en-US" sz="2800"/>
        </a:p>
      </dgm:t>
    </dgm:pt>
    <dgm:pt modelId="{F18FB928-6B0F-4F88-A922-96D9042BCFDC}" type="sibTrans" cxnId="{A4AE4E02-887D-443A-9507-5E1E852DB0E9}">
      <dgm:prSet custT="1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sz="2800"/>
        </a:p>
      </dgm:t>
    </dgm:pt>
    <dgm:pt modelId="{18591426-730F-4C8D-AB8C-BB34A9CE9D76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800" b="1" dirty="0" smtClean="0"/>
            <a:t>Conviction </a:t>
          </a:r>
          <a:endParaRPr lang="en-US" sz="2800" dirty="0"/>
        </a:p>
      </dgm:t>
    </dgm:pt>
    <dgm:pt modelId="{00E9E74F-4456-433C-8B6F-9BC6FF1A46AC}" type="parTrans" cxnId="{B20D7B7D-D9B3-475A-B201-4B7F0B765F58}">
      <dgm:prSet/>
      <dgm:spPr/>
      <dgm:t>
        <a:bodyPr/>
        <a:lstStyle/>
        <a:p>
          <a:endParaRPr lang="en-US" sz="2800"/>
        </a:p>
      </dgm:t>
    </dgm:pt>
    <dgm:pt modelId="{7E175D8D-A047-416D-B70C-44792EA8ACD4}" type="sibTrans" cxnId="{B20D7B7D-D9B3-475A-B201-4B7F0B765F58}">
      <dgm:prSet custT="1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sz="2800"/>
        </a:p>
      </dgm:t>
    </dgm:pt>
    <dgm:pt modelId="{77853437-A448-4698-AF11-A0042312F851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800" b="1" dirty="0" smtClean="0"/>
            <a:t>Purchase </a:t>
          </a:r>
          <a:endParaRPr lang="en-US" sz="2800" b="1" dirty="0"/>
        </a:p>
      </dgm:t>
    </dgm:pt>
    <dgm:pt modelId="{10DBFA40-F00B-4679-A918-CDC2260A03DC}" type="parTrans" cxnId="{FCDFF6B1-0B28-47E7-B36B-6FD6F6F37568}">
      <dgm:prSet/>
      <dgm:spPr/>
      <dgm:t>
        <a:bodyPr/>
        <a:lstStyle/>
        <a:p>
          <a:endParaRPr lang="en-US" sz="2800"/>
        </a:p>
      </dgm:t>
    </dgm:pt>
    <dgm:pt modelId="{D497A88A-B223-4CE7-9177-469B6049C0DB}" type="sibTrans" cxnId="{FCDFF6B1-0B28-47E7-B36B-6FD6F6F37568}">
      <dgm:prSet/>
      <dgm:spPr/>
      <dgm:t>
        <a:bodyPr/>
        <a:lstStyle/>
        <a:p>
          <a:endParaRPr lang="en-US" sz="2800"/>
        </a:p>
      </dgm:t>
    </dgm:pt>
    <dgm:pt modelId="{439248A6-02F9-4577-959A-CC39047C5A63}" type="pres">
      <dgm:prSet presAssocID="{BBB79F96-F615-4FA0-8073-2C940C928E35}" presName="diagram" presStyleCnt="0">
        <dgm:presLayoutVars>
          <dgm:dir/>
          <dgm:resizeHandles val="exact"/>
        </dgm:presLayoutVars>
      </dgm:prSet>
      <dgm:spPr/>
    </dgm:pt>
    <dgm:pt modelId="{35AAB5E4-7282-4E5E-A0E6-FBBCEA4F05FD}" type="pres">
      <dgm:prSet presAssocID="{818D35C8-013E-4F4C-8FBE-751A99F54D75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58D6CA-4FD4-4CC6-B600-1C336A8FDA09}" type="pres">
      <dgm:prSet presAssocID="{9313F40C-2097-4896-923A-6BDDB0823877}" presName="sibTrans" presStyleLbl="sibTrans2D1" presStyleIdx="0" presStyleCnt="5"/>
      <dgm:spPr/>
      <dgm:t>
        <a:bodyPr/>
        <a:lstStyle/>
        <a:p>
          <a:endParaRPr lang="en-US"/>
        </a:p>
      </dgm:t>
    </dgm:pt>
    <dgm:pt modelId="{18CE8CFF-2A09-41E2-B426-0A9722A99571}" type="pres">
      <dgm:prSet presAssocID="{9313F40C-2097-4896-923A-6BDDB0823877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B757FEEA-862A-47E8-86BE-A45293C3F4FC}" type="pres">
      <dgm:prSet presAssocID="{3D1286C9-27F4-45A3-8559-805344CE24D6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F856B5-5699-4682-962A-2FCE86A3AE71}" type="pres">
      <dgm:prSet presAssocID="{94B4A6DE-260E-4B73-A016-D82E30065010}" presName="sibTrans" presStyleLbl="sibTrans2D1" presStyleIdx="1" presStyleCnt="5"/>
      <dgm:spPr/>
      <dgm:t>
        <a:bodyPr/>
        <a:lstStyle/>
        <a:p>
          <a:endParaRPr lang="en-US"/>
        </a:p>
      </dgm:t>
    </dgm:pt>
    <dgm:pt modelId="{0F9A7EE6-6B4B-41C4-A8FD-7D48E02B7FB9}" type="pres">
      <dgm:prSet presAssocID="{94B4A6DE-260E-4B73-A016-D82E30065010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3A3E47E8-088B-4CF7-81AA-35E2C22F182F}" type="pres">
      <dgm:prSet presAssocID="{E53B93CB-9744-4FD1-BC11-0631A8EC5298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49E6BE-FCD8-4835-B830-428955F30D65}" type="pres">
      <dgm:prSet presAssocID="{63B9F677-79B6-4B45-9BA0-D9896501DCCD}" presName="sibTrans" presStyleLbl="sibTrans2D1" presStyleIdx="2" presStyleCnt="5"/>
      <dgm:spPr/>
      <dgm:t>
        <a:bodyPr/>
        <a:lstStyle/>
        <a:p>
          <a:endParaRPr lang="en-US"/>
        </a:p>
      </dgm:t>
    </dgm:pt>
    <dgm:pt modelId="{9AA648D6-86B8-49CC-9FF0-C562EE1E06F9}" type="pres">
      <dgm:prSet presAssocID="{63B9F677-79B6-4B45-9BA0-D9896501DCCD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8F2CC983-2425-4174-8FAF-1BBFB3A58991}" type="pres">
      <dgm:prSet presAssocID="{078DCDCD-F68B-4F05-992C-E50653DB1C5A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C2F0CB-BF4C-4240-8BF4-4E2F363B002C}" type="pres">
      <dgm:prSet presAssocID="{F18FB928-6B0F-4F88-A922-96D9042BCFDC}" presName="sibTrans" presStyleLbl="sibTrans2D1" presStyleIdx="3" presStyleCnt="5"/>
      <dgm:spPr/>
      <dgm:t>
        <a:bodyPr/>
        <a:lstStyle/>
        <a:p>
          <a:endParaRPr lang="en-US"/>
        </a:p>
      </dgm:t>
    </dgm:pt>
    <dgm:pt modelId="{33A99A24-EC56-4AF0-9D95-C200E9E4E2E3}" type="pres">
      <dgm:prSet presAssocID="{F18FB928-6B0F-4F88-A922-96D9042BCFDC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B10CE019-603A-4F36-BB56-C674A6D2B1AE}" type="pres">
      <dgm:prSet presAssocID="{18591426-730F-4C8D-AB8C-BB34A9CE9D76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1F3565-834E-429D-88B1-147C92823EEC}" type="pres">
      <dgm:prSet presAssocID="{7E175D8D-A047-416D-B70C-44792EA8ACD4}" presName="sibTrans" presStyleLbl="sibTrans2D1" presStyleIdx="4" presStyleCnt="5"/>
      <dgm:spPr/>
      <dgm:t>
        <a:bodyPr/>
        <a:lstStyle/>
        <a:p>
          <a:endParaRPr lang="en-US"/>
        </a:p>
      </dgm:t>
    </dgm:pt>
    <dgm:pt modelId="{1F4CF846-0DA3-4C25-8520-57A25B11744F}" type="pres">
      <dgm:prSet presAssocID="{7E175D8D-A047-416D-B70C-44792EA8ACD4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81AC7E8C-DF6A-41B1-BEB3-4DEBDFEECEE8}" type="pres">
      <dgm:prSet presAssocID="{77853437-A448-4698-AF11-A0042312F851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9053010-5D17-430A-BAB2-8115C8B73CE6}" type="presOf" srcId="{63B9F677-79B6-4B45-9BA0-D9896501DCCD}" destId="{9AA648D6-86B8-49CC-9FF0-C562EE1E06F9}" srcOrd="1" destOrd="0" presId="urn:microsoft.com/office/officeart/2005/8/layout/process5"/>
    <dgm:cxn modelId="{A4AE4E02-887D-443A-9507-5E1E852DB0E9}" srcId="{BBB79F96-F615-4FA0-8073-2C940C928E35}" destId="{078DCDCD-F68B-4F05-992C-E50653DB1C5A}" srcOrd="3" destOrd="0" parTransId="{56DA51B9-D637-4811-91EA-BF39F072BE28}" sibTransId="{F18FB928-6B0F-4F88-A922-96D9042BCFDC}"/>
    <dgm:cxn modelId="{D890CF99-2684-4EDB-BB1F-1361392BE044}" type="presOf" srcId="{818D35C8-013E-4F4C-8FBE-751A99F54D75}" destId="{35AAB5E4-7282-4E5E-A0E6-FBBCEA4F05FD}" srcOrd="0" destOrd="0" presId="urn:microsoft.com/office/officeart/2005/8/layout/process5"/>
    <dgm:cxn modelId="{1FE28404-7B1C-455A-A84F-A7F5A5949854}" type="presOf" srcId="{7E175D8D-A047-416D-B70C-44792EA8ACD4}" destId="{1F4CF846-0DA3-4C25-8520-57A25B11744F}" srcOrd="1" destOrd="0" presId="urn:microsoft.com/office/officeart/2005/8/layout/process5"/>
    <dgm:cxn modelId="{B61EFD84-EAE5-42AE-9D63-F68529867D7E}" type="presOf" srcId="{77853437-A448-4698-AF11-A0042312F851}" destId="{81AC7E8C-DF6A-41B1-BEB3-4DEBDFEECEE8}" srcOrd="0" destOrd="0" presId="urn:microsoft.com/office/officeart/2005/8/layout/process5"/>
    <dgm:cxn modelId="{B20D7B7D-D9B3-475A-B201-4B7F0B765F58}" srcId="{BBB79F96-F615-4FA0-8073-2C940C928E35}" destId="{18591426-730F-4C8D-AB8C-BB34A9CE9D76}" srcOrd="4" destOrd="0" parTransId="{00E9E74F-4456-433C-8B6F-9BC6FF1A46AC}" sibTransId="{7E175D8D-A047-416D-B70C-44792EA8ACD4}"/>
    <dgm:cxn modelId="{76C2C8EC-4FE5-4257-908B-F3E810772914}" type="presOf" srcId="{F18FB928-6B0F-4F88-A922-96D9042BCFDC}" destId="{33A99A24-EC56-4AF0-9D95-C200E9E4E2E3}" srcOrd="1" destOrd="0" presId="urn:microsoft.com/office/officeart/2005/8/layout/process5"/>
    <dgm:cxn modelId="{E31C8A3E-0399-4A70-B58B-1D4CEEE14A88}" srcId="{BBB79F96-F615-4FA0-8073-2C940C928E35}" destId="{818D35C8-013E-4F4C-8FBE-751A99F54D75}" srcOrd="0" destOrd="0" parTransId="{E500F77D-9915-4F6D-A317-6DC05E871751}" sibTransId="{9313F40C-2097-4896-923A-6BDDB0823877}"/>
    <dgm:cxn modelId="{FCDFF6B1-0B28-47E7-B36B-6FD6F6F37568}" srcId="{BBB79F96-F615-4FA0-8073-2C940C928E35}" destId="{77853437-A448-4698-AF11-A0042312F851}" srcOrd="5" destOrd="0" parTransId="{10DBFA40-F00B-4679-A918-CDC2260A03DC}" sibTransId="{D497A88A-B223-4CE7-9177-469B6049C0DB}"/>
    <dgm:cxn modelId="{62C53BDF-83CE-4273-85B6-AEC6E1442F51}" type="presOf" srcId="{94B4A6DE-260E-4B73-A016-D82E30065010}" destId="{2CF856B5-5699-4682-962A-2FCE86A3AE71}" srcOrd="0" destOrd="0" presId="urn:microsoft.com/office/officeart/2005/8/layout/process5"/>
    <dgm:cxn modelId="{4209FB48-12EB-47C0-B701-40234CC25EFB}" type="presOf" srcId="{18591426-730F-4C8D-AB8C-BB34A9CE9D76}" destId="{B10CE019-603A-4F36-BB56-C674A6D2B1AE}" srcOrd="0" destOrd="0" presId="urn:microsoft.com/office/officeart/2005/8/layout/process5"/>
    <dgm:cxn modelId="{0377F494-79FE-4C61-B69E-108EAC07C6CA}" srcId="{BBB79F96-F615-4FA0-8073-2C940C928E35}" destId="{E53B93CB-9744-4FD1-BC11-0631A8EC5298}" srcOrd="2" destOrd="0" parTransId="{8D00F0AB-9033-4FFF-81C5-A124E7C3992C}" sibTransId="{63B9F677-79B6-4B45-9BA0-D9896501DCCD}"/>
    <dgm:cxn modelId="{4EE672D8-9FF2-408E-9527-1A26E477C837}" type="presOf" srcId="{078DCDCD-F68B-4F05-992C-E50653DB1C5A}" destId="{8F2CC983-2425-4174-8FAF-1BBFB3A58991}" srcOrd="0" destOrd="0" presId="urn:microsoft.com/office/officeart/2005/8/layout/process5"/>
    <dgm:cxn modelId="{DE5D8DA5-AD7F-4452-94FB-E55742958514}" type="presOf" srcId="{BBB79F96-F615-4FA0-8073-2C940C928E35}" destId="{439248A6-02F9-4577-959A-CC39047C5A63}" srcOrd="0" destOrd="0" presId="urn:microsoft.com/office/officeart/2005/8/layout/process5"/>
    <dgm:cxn modelId="{E64D6805-0B3A-4FBA-8E5B-49F47DD06CB8}" type="presOf" srcId="{94B4A6DE-260E-4B73-A016-D82E30065010}" destId="{0F9A7EE6-6B4B-41C4-A8FD-7D48E02B7FB9}" srcOrd="1" destOrd="0" presId="urn:microsoft.com/office/officeart/2005/8/layout/process5"/>
    <dgm:cxn modelId="{89ED952C-C415-421B-BA15-2A098797DA17}" type="presOf" srcId="{7E175D8D-A047-416D-B70C-44792EA8ACD4}" destId="{C21F3565-834E-429D-88B1-147C92823EEC}" srcOrd="0" destOrd="0" presId="urn:microsoft.com/office/officeart/2005/8/layout/process5"/>
    <dgm:cxn modelId="{3C3199BD-1805-43E3-B5BD-1DEF3C3DEA2A}" type="presOf" srcId="{3D1286C9-27F4-45A3-8559-805344CE24D6}" destId="{B757FEEA-862A-47E8-86BE-A45293C3F4FC}" srcOrd="0" destOrd="0" presId="urn:microsoft.com/office/officeart/2005/8/layout/process5"/>
    <dgm:cxn modelId="{B0D33C48-6E65-47C3-8A42-0FC52CA3E719}" type="presOf" srcId="{9313F40C-2097-4896-923A-6BDDB0823877}" destId="{18CE8CFF-2A09-41E2-B426-0A9722A99571}" srcOrd="1" destOrd="0" presId="urn:microsoft.com/office/officeart/2005/8/layout/process5"/>
    <dgm:cxn modelId="{93E6EBF3-986B-400B-A974-3CAD2DC8CE8A}" type="presOf" srcId="{63B9F677-79B6-4B45-9BA0-D9896501DCCD}" destId="{9A49E6BE-FCD8-4835-B830-428955F30D65}" srcOrd="0" destOrd="0" presId="urn:microsoft.com/office/officeart/2005/8/layout/process5"/>
    <dgm:cxn modelId="{2507552A-2323-457E-B709-13E2B828FD8A}" type="presOf" srcId="{F18FB928-6B0F-4F88-A922-96D9042BCFDC}" destId="{1EC2F0CB-BF4C-4240-8BF4-4E2F363B002C}" srcOrd="0" destOrd="0" presId="urn:microsoft.com/office/officeart/2005/8/layout/process5"/>
    <dgm:cxn modelId="{6F7819C1-57BB-4AEC-8110-15F4872D5554}" type="presOf" srcId="{9313F40C-2097-4896-923A-6BDDB0823877}" destId="{8258D6CA-4FD4-4CC6-B600-1C336A8FDA09}" srcOrd="0" destOrd="0" presId="urn:microsoft.com/office/officeart/2005/8/layout/process5"/>
    <dgm:cxn modelId="{D22C338F-DF48-4DA9-AED0-7F047B895E88}" srcId="{BBB79F96-F615-4FA0-8073-2C940C928E35}" destId="{3D1286C9-27F4-45A3-8559-805344CE24D6}" srcOrd="1" destOrd="0" parTransId="{4BE69827-2F2E-40F7-B09F-1EFFF7BCB66D}" sibTransId="{94B4A6DE-260E-4B73-A016-D82E30065010}"/>
    <dgm:cxn modelId="{7531BF84-89B5-4E1B-8FBB-77043DD75894}" type="presOf" srcId="{E53B93CB-9744-4FD1-BC11-0631A8EC5298}" destId="{3A3E47E8-088B-4CF7-81AA-35E2C22F182F}" srcOrd="0" destOrd="0" presId="urn:microsoft.com/office/officeart/2005/8/layout/process5"/>
    <dgm:cxn modelId="{8D1E5218-C66E-46AA-921E-F34590F0FC0D}" type="presParOf" srcId="{439248A6-02F9-4577-959A-CC39047C5A63}" destId="{35AAB5E4-7282-4E5E-A0E6-FBBCEA4F05FD}" srcOrd="0" destOrd="0" presId="urn:microsoft.com/office/officeart/2005/8/layout/process5"/>
    <dgm:cxn modelId="{E1C3AB0B-E98A-45FC-874F-267525DBC6EE}" type="presParOf" srcId="{439248A6-02F9-4577-959A-CC39047C5A63}" destId="{8258D6CA-4FD4-4CC6-B600-1C336A8FDA09}" srcOrd="1" destOrd="0" presId="urn:microsoft.com/office/officeart/2005/8/layout/process5"/>
    <dgm:cxn modelId="{2E641378-19F6-403B-B076-D2CA6B45074E}" type="presParOf" srcId="{8258D6CA-4FD4-4CC6-B600-1C336A8FDA09}" destId="{18CE8CFF-2A09-41E2-B426-0A9722A99571}" srcOrd="0" destOrd="0" presId="urn:microsoft.com/office/officeart/2005/8/layout/process5"/>
    <dgm:cxn modelId="{D4F79D7D-581D-4948-8566-150B833A27E8}" type="presParOf" srcId="{439248A6-02F9-4577-959A-CC39047C5A63}" destId="{B757FEEA-862A-47E8-86BE-A45293C3F4FC}" srcOrd="2" destOrd="0" presId="urn:microsoft.com/office/officeart/2005/8/layout/process5"/>
    <dgm:cxn modelId="{2559482B-E900-40D3-9291-15F31FA28B28}" type="presParOf" srcId="{439248A6-02F9-4577-959A-CC39047C5A63}" destId="{2CF856B5-5699-4682-962A-2FCE86A3AE71}" srcOrd="3" destOrd="0" presId="urn:microsoft.com/office/officeart/2005/8/layout/process5"/>
    <dgm:cxn modelId="{6E77DBF2-292E-44B5-AEFD-3C80F875BB65}" type="presParOf" srcId="{2CF856B5-5699-4682-962A-2FCE86A3AE71}" destId="{0F9A7EE6-6B4B-41C4-A8FD-7D48E02B7FB9}" srcOrd="0" destOrd="0" presId="urn:microsoft.com/office/officeart/2005/8/layout/process5"/>
    <dgm:cxn modelId="{E5EEA596-E999-4177-BF84-C4D8931B9793}" type="presParOf" srcId="{439248A6-02F9-4577-959A-CC39047C5A63}" destId="{3A3E47E8-088B-4CF7-81AA-35E2C22F182F}" srcOrd="4" destOrd="0" presId="urn:microsoft.com/office/officeart/2005/8/layout/process5"/>
    <dgm:cxn modelId="{88B4825A-3712-455C-A370-A392A73961D1}" type="presParOf" srcId="{439248A6-02F9-4577-959A-CC39047C5A63}" destId="{9A49E6BE-FCD8-4835-B830-428955F30D65}" srcOrd="5" destOrd="0" presId="urn:microsoft.com/office/officeart/2005/8/layout/process5"/>
    <dgm:cxn modelId="{A596BE73-2DF4-4394-802F-84D036038279}" type="presParOf" srcId="{9A49E6BE-FCD8-4835-B830-428955F30D65}" destId="{9AA648D6-86B8-49CC-9FF0-C562EE1E06F9}" srcOrd="0" destOrd="0" presId="urn:microsoft.com/office/officeart/2005/8/layout/process5"/>
    <dgm:cxn modelId="{C8F361A9-21F1-4A9D-829D-6057248EB8B7}" type="presParOf" srcId="{439248A6-02F9-4577-959A-CC39047C5A63}" destId="{8F2CC983-2425-4174-8FAF-1BBFB3A58991}" srcOrd="6" destOrd="0" presId="urn:microsoft.com/office/officeart/2005/8/layout/process5"/>
    <dgm:cxn modelId="{253E628B-CC59-4362-83D0-ACA08155D4AB}" type="presParOf" srcId="{439248A6-02F9-4577-959A-CC39047C5A63}" destId="{1EC2F0CB-BF4C-4240-8BF4-4E2F363B002C}" srcOrd="7" destOrd="0" presId="urn:microsoft.com/office/officeart/2005/8/layout/process5"/>
    <dgm:cxn modelId="{94B2A3FE-2DE9-40A7-948D-71461DC2DBBC}" type="presParOf" srcId="{1EC2F0CB-BF4C-4240-8BF4-4E2F363B002C}" destId="{33A99A24-EC56-4AF0-9D95-C200E9E4E2E3}" srcOrd="0" destOrd="0" presId="urn:microsoft.com/office/officeart/2005/8/layout/process5"/>
    <dgm:cxn modelId="{99351D66-CEE0-43A6-B5AE-E21432541698}" type="presParOf" srcId="{439248A6-02F9-4577-959A-CC39047C5A63}" destId="{B10CE019-603A-4F36-BB56-C674A6D2B1AE}" srcOrd="8" destOrd="0" presId="urn:microsoft.com/office/officeart/2005/8/layout/process5"/>
    <dgm:cxn modelId="{2A97B77D-3301-477F-8D5A-73FD81AB3C2B}" type="presParOf" srcId="{439248A6-02F9-4577-959A-CC39047C5A63}" destId="{C21F3565-834E-429D-88B1-147C92823EEC}" srcOrd="9" destOrd="0" presId="urn:microsoft.com/office/officeart/2005/8/layout/process5"/>
    <dgm:cxn modelId="{4CD381EB-4EAF-43AF-ACDA-012C18DD9ABC}" type="presParOf" srcId="{C21F3565-834E-429D-88B1-147C92823EEC}" destId="{1F4CF846-0DA3-4C25-8520-57A25B11744F}" srcOrd="0" destOrd="0" presId="urn:microsoft.com/office/officeart/2005/8/layout/process5"/>
    <dgm:cxn modelId="{F372F2E6-07FF-4E70-A515-C949DA6EBFBD}" type="presParOf" srcId="{439248A6-02F9-4577-959A-CC39047C5A63}" destId="{81AC7E8C-DF6A-41B1-BEB3-4DEBDFEECEE8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D5F20E-1F66-4F2F-BF81-A43AAD581B04}">
      <dsp:nvSpPr>
        <dsp:cNvPr id="0" name=""/>
        <dsp:cNvSpPr/>
      </dsp:nvSpPr>
      <dsp:spPr>
        <a:xfrm>
          <a:off x="3239792" y="2058738"/>
          <a:ext cx="2054815" cy="2130923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The Promotion Mix </a:t>
          </a:r>
          <a:endParaRPr lang="en-US" sz="2400" kern="1200" dirty="0"/>
        </a:p>
      </dsp:txBody>
      <dsp:txXfrm>
        <a:off x="3540713" y="2370804"/>
        <a:ext cx="1452973" cy="1506791"/>
      </dsp:txXfrm>
    </dsp:sp>
    <dsp:sp modelId="{5A3E8429-3BA3-449E-A7FB-CF7BA91A5AC3}">
      <dsp:nvSpPr>
        <dsp:cNvPr id="0" name=""/>
        <dsp:cNvSpPr/>
      </dsp:nvSpPr>
      <dsp:spPr>
        <a:xfrm rot="16200000">
          <a:off x="4021310" y="1798002"/>
          <a:ext cx="491778" cy="29692"/>
        </a:xfrm>
        <a:custGeom>
          <a:avLst/>
          <a:gdLst/>
          <a:ahLst/>
          <a:cxnLst/>
          <a:rect l="0" t="0" r="0" b="0"/>
          <a:pathLst>
            <a:path>
              <a:moveTo>
                <a:pt x="0" y="14846"/>
              </a:moveTo>
              <a:lnTo>
                <a:pt x="491778" y="14846"/>
              </a:lnTo>
            </a:path>
          </a:pathLst>
        </a:custGeom>
        <a:noFill/>
        <a:ln w="38100" cap="flat" cmpd="sng" algn="ctr">
          <a:solidFill>
            <a:schemeClr val="dk1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4254905" y="1800554"/>
        <a:ext cx="24588" cy="24588"/>
      </dsp:txXfrm>
    </dsp:sp>
    <dsp:sp modelId="{B083E640-1896-419C-80D4-E90C7BBBB2FB}">
      <dsp:nvSpPr>
        <dsp:cNvPr id="0" name=""/>
        <dsp:cNvSpPr/>
      </dsp:nvSpPr>
      <dsp:spPr>
        <a:xfrm>
          <a:off x="3427063" y="-107330"/>
          <a:ext cx="1680273" cy="1674290"/>
        </a:xfrm>
        <a:prstGeom prst="ellipse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tx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Advertising </a:t>
          </a:r>
          <a:endParaRPr lang="en-US" sz="1900" b="1" kern="1200" dirty="0"/>
        </a:p>
      </dsp:txBody>
      <dsp:txXfrm>
        <a:off x="3673133" y="137864"/>
        <a:ext cx="1188133" cy="1183902"/>
      </dsp:txXfrm>
    </dsp:sp>
    <dsp:sp modelId="{30ECD261-CC15-4958-84E1-B04D7D60CB22}">
      <dsp:nvSpPr>
        <dsp:cNvPr id="0" name=""/>
        <dsp:cNvSpPr/>
      </dsp:nvSpPr>
      <dsp:spPr>
        <a:xfrm rot="18900000">
          <a:off x="4932111" y="2189526"/>
          <a:ext cx="509832" cy="29692"/>
        </a:xfrm>
        <a:custGeom>
          <a:avLst/>
          <a:gdLst/>
          <a:ahLst/>
          <a:cxnLst/>
          <a:rect l="0" t="0" r="0" b="0"/>
          <a:pathLst>
            <a:path>
              <a:moveTo>
                <a:pt x="0" y="14846"/>
              </a:moveTo>
              <a:lnTo>
                <a:pt x="509832" y="14846"/>
              </a:lnTo>
            </a:path>
          </a:pathLst>
        </a:custGeom>
        <a:noFill/>
        <a:ln w="38100" cap="flat" cmpd="sng" algn="ctr">
          <a:solidFill>
            <a:schemeClr val="dk1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5174281" y="2191626"/>
        <a:ext cx="25491" cy="25491"/>
      </dsp:txXfrm>
    </dsp:sp>
    <dsp:sp modelId="{FB8D86EA-CECB-4121-9686-4EDEC91975A4}">
      <dsp:nvSpPr>
        <dsp:cNvPr id="0" name=""/>
        <dsp:cNvSpPr/>
      </dsp:nvSpPr>
      <dsp:spPr>
        <a:xfrm>
          <a:off x="5120149" y="593968"/>
          <a:ext cx="1680273" cy="1674290"/>
        </a:xfrm>
        <a:prstGeom prst="ellipse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tx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Sales Promotion </a:t>
          </a:r>
          <a:endParaRPr lang="en-US" sz="1900" b="1" kern="1200" dirty="0"/>
        </a:p>
      </dsp:txBody>
      <dsp:txXfrm>
        <a:off x="5366219" y="839162"/>
        <a:ext cx="1188133" cy="1183902"/>
      </dsp:txXfrm>
    </dsp:sp>
    <dsp:sp modelId="{E92EDF8A-566E-4383-A086-017CB6A402F3}">
      <dsp:nvSpPr>
        <dsp:cNvPr id="0" name=""/>
        <dsp:cNvSpPr/>
      </dsp:nvSpPr>
      <dsp:spPr>
        <a:xfrm>
          <a:off x="5294607" y="3109353"/>
          <a:ext cx="526841" cy="29692"/>
        </a:xfrm>
        <a:custGeom>
          <a:avLst/>
          <a:gdLst/>
          <a:ahLst/>
          <a:cxnLst/>
          <a:rect l="0" t="0" r="0" b="0"/>
          <a:pathLst>
            <a:path>
              <a:moveTo>
                <a:pt x="0" y="14846"/>
              </a:moveTo>
              <a:lnTo>
                <a:pt x="526841" y="14846"/>
              </a:lnTo>
            </a:path>
          </a:pathLst>
        </a:custGeom>
        <a:noFill/>
        <a:ln w="38100" cap="flat" cmpd="sng" algn="ctr">
          <a:solidFill>
            <a:schemeClr val="dk1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5544857" y="3111028"/>
        <a:ext cx="26342" cy="26342"/>
      </dsp:txXfrm>
    </dsp:sp>
    <dsp:sp modelId="{191E2F2E-11A6-4137-96FA-6F87A1056773}">
      <dsp:nvSpPr>
        <dsp:cNvPr id="0" name=""/>
        <dsp:cNvSpPr/>
      </dsp:nvSpPr>
      <dsp:spPr>
        <a:xfrm>
          <a:off x="5821449" y="2287054"/>
          <a:ext cx="1680273" cy="1674290"/>
        </a:xfrm>
        <a:prstGeom prst="ellipse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tx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Personal Selling </a:t>
          </a:r>
          <a:endParaRPr lang="en-US" sz="1900" b="1" kern="1200" dirty="0"/>
        </a:p>
      </dsp:txBody>
      <dsp:txXfrm>
        <a:off x="6067519" y="2532248"/>
        <a:ext cx="1188133" cy="1183902"/>
      </dsp:txXfrm>
    </dsp:sp>
    <dsp:sp modelId="{1F780370-7C93-4C29-8752-B43CCC2A8CD8}">
      <dsp:nvSpPr>
        <dsp:cNvPr id="0" name=""/>
        <dsp:cNvSpPr/>
      </dsp:nvSpPr>
      <dsp:spPr>
        <a:xfrm rot="2700000">
          <a:off x="4932111" y="4029180"/>
          <a:ext cx="509832" cy="29692"/>
        </a:xfrm>
        <a:custGeom>
          <a:avLst/>
          <a:gdLst/>
          <a:ahLst/>
          <a:cxnLst/>
          <a:rect l="0" t="0" r="0" b="0"/>
          <a:pathLst>
            <a:path>
              <a:moveTo>
                <a:pt x="0" y="14846"/>
              </a:moveTo>
              <a:lnTo>
                <a:pt x="509832" y="14846"/>
              </a:lnTo>
            </a:path>
          </a:pathLst>
        </a:custGeom>
        <a:noFill/>
        <a:ln w="38100" cap="flat" cmpd="sng" algn="ctr">
          <a:solidFill>
            <a:schemeClr val="dk1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5174281" y="4031281"/>
        <a:ext cx="25491" cy="25491"/>
      </dsp:txXfrm>
    </dsp:sp>
    <dsp:sp modelId="{F14C06C7-8E4A-444E-9943-A7BA38E60DB4}">
      <dsp:nvSpPr>
        <dsp:cNvPr id="0" name=""/>
        <dsp:cNvSpPr/>
      </dsp:nvSpPr>
      <dsp:spPr>
        <a:xfrm>
          <a:off x="5120149" y="3980141"/>
          <a:ext cx="1680273" cy="1674290"/>
        </a:xfrm>
        <a:prstGeom prst="ellipse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tx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Public Relations and Publicity  </a:t>
          </a:r>
          <a:endParaRPr lang="en-US" sz="1900" b="1" kern="1200" dirty="0"/>
        </a:p>
      </dsp:txBody>
      <dsp:txXfrm>
        <a:off x="5366219" y="4225335"/>
        <a:ext cx="1188133" cy="1183902"/>
      </dsp:txXfrm>
    </dsp:sp>
    <dsp:sp modelId="{1421A15F-EF12-4353-939E-7B76333D2FC1}">
      <dsp:nvSpPr>
        <dsp:cNvPr id="0" name=""/>
        <dsp:cNvSpPr/>
      </dsp:nvSpPr>
      <dsp:spPr>
        <a:xfrm rot="5400000">
          <a:off x="4021310" y="4420704"/>
          <a:ext cx="491778" cy="29692"/>
        </a:xfrm>
        <a:custGeom>
          <a:avLst/>
          <a:gdLst/>
          <a:ahLst/>
          <a:cxnLst/>
          <a:rect l="0" t="0" r="0" b="0"/>
          <a:pathLst>
            <a:path>
              <a:moveTo>
                <a:pt x="0" y="14846"/>
              </a:moveTo>
              <a:lnTo>
                <a:pt x="491778" y="14846"/>
              </a:lnTo>
            </a:path>
          </a:pathLst>
        </a:custGeom>
        <a:noFill/>
        <a:ln w="38100" cap="flat" cmpd="sng" algn="ctr">
          <a:solidFill>
            <a:schemeClr val="dk1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4254905" y="4423256"/>
        <a:ext cx="24588" cy="24588"/>
      </dsp:txXfrm>
    </dsp:sp>
    <dsp:sp modelId="{18727776-279D-466B-897E-4201CA271FB9}">
      <dsp:nvSpPr>
        <dsp:cNvPr id="0" name=""/>
        <dsp:cNvSpPr/>
      </dsp:nvSpPr>
      <dsp:spPr>
        <a:xfrm>
          <a:off x="3427063" y="4681440"/>
          <a:ext cx="1680273" cy="1674290"/>
        </a:xfrm>
        <a:prstGeom prst="ellipse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tx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Direct Marketing </a:t>
          </a:r>
          <a:endParaRPr lang="en-US" sz="1900" b="1" kern="1200" dirty="0"/>
        </a:p>
      </dsp:txBody>
      <dsp:txXfrm>
        <a:off x="3673133" y="4926634"/>
        <a:ext cx="1188133" cy="1183902"/>
      </dsp:txXfrm>
    </dsp:sp>
    <dsp:sp modelId="{D797B867-9A47-4487-9737-797F6086F659}">
      <dsp:nvSpPr>
        <dsp:cNvPr id="0" name=""/>
        <dsp:cNvSpPr/>
      </dsp:nvSpPr>
      <dsp:spPr>
        <a:xfrm rot="8100000">
          <a:off x="3092456" y="4029180"/>
          <a:ext cx="509832" cy="29692"/>
        </a:xfrm>
        <a:custGeom>
          <a:avLst/>
          <a:gdLst/>
          <a:ahLst/>
          <a:cxnLst/>
          <a:rect l="0" t="0" r="0" b="0"/>
          <a:pathLst>
            <a:path>
              <a:moveTo>
                <a:pt x="0" y="14846"/>
              </a:moveTo>
              <a:lnTo>
                <a:pt x="509832" y="14846"/>
              </a:lnTo>
            </a:path>
          </a:pathLst>
        </a:custGeom>
        <a:noFill/>
        <a:ln w="38100" cap="flat" cmpd="sng" algn="ctr">
          <a:solidFill>
            <a:schemeClr val="dk1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10800000">
        <a:off x="3334626" y="4031281"/>
        <a:ext cx="25491" cy="25491"/>
      </dsp:txXfrm>
    </dsp:sp>
    <dsp:sp modelId="{2E58D382-6F11-48FB-A8D7-D48F5396DFD0}">
      <dsp:nvSpPr>
        <dsp:cNvPr id="0" name=""/>
        <dsp:cNvSpPr/>
      </dsp:nvSpPr>
      <dsp:spPr>
        <a:xfrm>
          <a:off x="1733976" y="3980141"/>
          <a:ext cx="1680273" cy="1674290"/>
        </a:xfrm>
        <a:prstGeom prst="ellipse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tx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Interactive Marketing   </a:t>
          </a:r>
          <a:endParaRPr lang="en-US" sz="1900" b="1" kern="1200" dirty="0"/>
        </a:p>
      </dsp:txBody>
      <dsp:txXfrm>
        <a:off x="1980046" y="4225335"/>
        <a:ext cx="1188133" cy="1183902"/>
      </dsp:txXfrm>
    </dsp:sp>
    <dsp:sp modelId="{3F3A73D2-A32C-4055-B202-57E9CD09F11E}">
      <dsp:nvSpPr>
        <dsp:cNvPr id="0" name=""/>
        <dsp:cNvSpPr/>
      </dsp:nvSpPr>
      <dsp:spPr>
        <a:xfrm rot="10800000">
          <a:off x="2712950" y="3109353"/>
          <a:ext cx="526841" cy="29692"/>
        </a:xfrm>
        <a:custGeom>
          <a:avLst/>
          <a:gdLst/>
          <a:ahLst/>
          <a:cxnLst/>
          <a:rect l="0" t="0" r="0" b="0"/>
          <a:pathLst>
            <a:path>
              <a:moveTo>
                <a:pt x="0" y="14846"/>
              </a:moveTo>
              <a:lnTo>
                <a:pt x="526841" y="14846"/>
              </a:lnTo>
            </a:path>
          </a:pathLst>
        </a:custGeom>
        <a:noFill/>
        <a:ln w="38100" cap="flat" cmpd="sng" algn="ctr">
          <a:solidFill>
            <a:schemeClr val="dk1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10800000">
        <a:off x="2963200" y="3111028"/>
        <a:ext cx="26342" cy="26342"/>
      </dsp:txXfrm>
    </dsp:sp>
    <dsp:sp modelId="{EEC91F83-F84B-46AC-BAED-554DD978A114}">
      <dsp:nvSpPr>
        <dsp:cNvPr id="0" name=""/>
        <dsp:cNvSpPr/>
      </dsp:nvSpPr>
      <dsp:spPr>
        <a:xfrm>
          <a:off x="1032677" y="2287054"/>
          <a:ext cx="1680273" cy="1674290"/>
        </a:xfrm>
        <a:prstGeom prst="ellipse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tx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Events and Experiences </a:t>
          </a:r>
          <a:endParaRPr lang="en-US" sz="1900" b="1" kern="1200" dirty="0"/>
        </a:p>
      </dsp:txBody>
      <dsp:txXfrm>
        <a:off x="1278747" y="2532248"/>
        <a:ext cx="1188133" cy="1183902"/>
      </dsp:txXfrm>
    </dsp:sp>
    <dsp:sp modelId="{41DD1149-EF63-4168-AD03-CB1E2BBB7426}">
      <dsp:nvSpPr>
        <dsp:cNvPr id="0" name=""/>
        <dsp:cNvSpPr/>
      </dsp:nvSpPr>
      <dsp:spPr>
        <a:xfrm rot="13500000">
          <a:off x="3092456" y="2189526"/>
          <a:ext cx="509832" cy="29692"/>
        </a:xfrm>
        <a:custGeom>
          <a:avLst/>
          <a:gdLst/>
          <a:ahLst/>
          <a:cxnLst/>
          <a:rect l="0" t="0" r="0" b="0"/>
          <a:pathLst>
            <a:path>
              <a:moveTo>
                <a:pt x="0" y="14846"/>
              </a:moveTo>
              <a:lnTo>
                <a:pt x="509832" y="14846"/>
              </a:lnTo>
            </a:path>
          </a:pathLst>
        </a:custGeom>
        <a:noFill/>
        <a:ln w="38100" cap="flat" cmpd="sng" algn="ctr">
          <a:solidFill>
            <a:schemeClr val="dk1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10800000">
        <a:off x="3334626" y="2191626"/>
        <a:ext cx="25491" cy="25491"/>
      </dsp:txXfrm>
    </dsp:sp>
    <dsp:sp modelId="{6F2F33BE-244E-48E6-BF13-C8E893561358}">
      <dsp:nvSpPr>
        <dsp:cNvPr id="0" name=""/>
        <dsp:cNvSpPr/>
      </dsp:nvSpPr>
      <dsp:spPr>
        <a:xfrm>
          <a:off x="1733976" y="593968"/>
          <a:ext cx="1680273" cy="1674290"/>
        </a:xfrm>
        <a:prstGeom prst="ellipse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tx1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solidFill>
                <a:schemeClr val="tx1"/>
              </a:solidFill>
            </a:rPr>
            <a:t>Word of Mouth Marketing  </a:t>
          </a:r>
          <a:endParaRPr lang="en-US" sz="1900" b="1" kern="1200" dirty="0">
            <a:solidFill>
              <a:schemeClr val="tx1"/>
            </a:solidFill>
          </a:endParaRPr>
        </a:p>
      </dsp:txBody>
      <dsp:txXfrm>
        <a:off x="1980046" y="839162"/>
        <a:ext cx="1188133" cy="11839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407602-F822-4C5F-92D0-C34985C2E500}">
      <dsp:nvSpPr>
        <dsp:cNvPr id="0" name=""/>
        <dsp:cNvSpPr/>
      </dsp:nvSpPr>
      <dsp:spPr>
        <a:xfrm>
          <a:off x="2421878" y="1430358"/>
          <a:ext cx="3538242" cy="3387683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Consistent, clear and compelling company and brand messages </a:t>
          </a:r>
          <a:endParaRPr lang="en-US" sz="2400" b="1" kern="1200" dirty="0"/>
        </a:p>
      </dsp:txBody>
      <dsp:txXfrm>
        <a:off x="2940042" y="1926473"/>
        <a:ext cx="2501914" cy="2395453"/>
      </dsp:txXfrm>
    </dsp:sp>
    <dsp:sp modelId="{ADA4C891-ABA5-4FDC-929D-1E46AB91993C}">
      <dsp:nvSpPr>
        <dsp:cNvPr id="0" name=""/>
        <dsp:cNvSpPr/>
      </dsp:nvSpPr>
      <dsp:spPr>
        <a:xfrm>
          <a:off x="3475827" y="301123"/>
          <a:ext cx="1353680" cy="1253550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solidFill>
            <a:schemeClr val="tx1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Adv</a:t>
          </a:r>
          <a:endParaRPr lang="en-US" sz="2400" b="1" kern="1200" dirty="0"/>
        </a:p>
      </dsp:txBody>
      <dsp:txXfrm>
        <a:off x="3674069" y="484701"/>
        <a:ext cx="957196" cy="886394"/>
      </dsp:txXfrm>
    </dsp:sp>
    <dsp:sp modelId="{7DD036B8-EA60-4FE4-8039-A19823918092}">
      <dsp:nvSpPr>
        <dsp:cNvPr id="0" name=""/>
        <dsp:cNvSpPr/>
      </dsp:nvSpPr>
      <dsp:spPr>
        <a:xfrm>
          <a:off x="5110173" y="901411"/>
          <a:ext cx="1353680" cy="1253550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/>
            <a:t>SP</a:t>
          </a:r>
          <a:endParaRPr lang="en-US" sz="2400" b="1" kern="1200" dirty="0"/>
        </a:p>
      </dsp:txBody>
      <dsp:txXfrm>
        <a:off x="5308415" y="1084989"/>
        <a:ext cx="957196" cy="886394"/>
      </dsp:txXfrm>
    </dsp:sp>
    <dsp:sp modelId="{5AF13D72-3FC2-4039-A433-EAF4B39BE99A}">
      <dsp:nvSpPr>
        <dsp:cNvPr id="0" name=""/>
        <dsp:cNvSpPr/>
      </dsp:nvSpPr>
      <dsp:spPr>
        <a:xfrm>
          <a:off x="5771263" y="2497424"/>
          <a:ext cx="1353680" cy="1253550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PS</a:t>
          </a:r>
          <a:endParaRPr lang="en-US" sz="2400" b="1" kern="1200" dirty="0"/>
        </a:p>
      </dsp:txBody>
      <dsp:txXfrm>
        <a:off x="5969505" y="2681002"/>
        <a:ext cx="957196" cy="886394"/>
      </dsp:txXfrm>
    </dsp:sp>
    <dsp:sp modelId="{54BF2CFA-243F-4B96-AC79-483EADBEBBB7}">
      <dsp:nvSpPr>
        <dsp:cNvPr id="0" name=""/>
        <dsp:cNvSpPr/>
      </dsp:nvSpPr>
      <dsp:spPr>
        <a:xfrm>
          <a:off x="5110173" y="4093438"/>
          <a:ext cx="1353680" cy="1253550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PR &amp; Pub</a:t>
          </a:r>
          <a:endParaRPr lang="en-US" sz="2400" b="1" kern="1200" dirty="0"/>
        </a:p>
      </dsp:txBody>
      <dsp:txXfrm>
        <a:off x="5308415" y="4277016"/>
        <a:ext cx="957196" cy="886394"/>
      </dsp:txXfrm>
    </dsp:sp>
    <dsp:sp modelId="{C2AC976F-60C6-4BBA-B516-27E291EC46C8}">
      <dsp:nvSpPr>
        <dsp:cNvPr id="0" name=""/>
        <dsp:cNvSpPr/>
      </dsp:nvSpPr>
      <dsp:spPr>
        <a:xfrm>
          <a:off x="3551096" y="4667474"/>
          <a:ext cx="1353680" cy="1253550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DM</a:t>
          </a:r>
          <a:endParaRPr lang="en-US" sz="2400" b="1" kern="1200" dirty="0"/>
        </a:p>
      </dsp:txBody>
      <dsp:txXfrm>
        <a:off x="3749338" y="4851052"/>
        <a:ext cx="957196" cy="886394"/>
      </dsp:txXfrm>
    </dsp:sp>
    <dsp:sp modelId="{B052012A-0B5A-4E7B-90CE-2825B76CDB6C}">
      <dsp:nvSpPr>
        <dsp:cNvPr id="0" name=""/>
        <dsp:cNvSpPr/>
      </dsp:nvSpPr>
      <dsp:spPr>
        <a:xfrm>
          <a:off x="1918146" y="4093438"/>
          <a:ext cx="1353680" cy="1253550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IM</a:t>
          </a:r>
          <a:endParaRPr lang="en-US" sz="2400" b="1" kern="1200" dirty="0"/>
        </a:p>
      </dsp:txBody>
      <dsp:txXfrm>
        <a:off x="2116388" y="4277016"/>
        <a:ext cx="957196" cy="886394"/>
      </dsp:txXfrm>
    </dsp:sp>
    <dsp:sp modelId="{DD14B8D8-901E-4590-B6D0-C540B0C3B929}">
      <dsp:nvSpPr>
        <dsp:cNvPr id="0" name=""/>
        <dsp:cNvSpPr/>
      </dsp:nvSpPr>
      <dsp:spPr>
        <a:xfrm>
          <a:off x="1257055" y="2497424"/>
          <a:ext cx="1353680" cy="1253550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Events &amp; Exp</a:t>
          </a:r>
          <a:endParaRPr lang="en-US" sz="2400" b="1" kern="1200" dirty="0"/>
        </a:p>
      </dsp:txBody>
      <dsp:txXfrm>
        <a:off x="1455297" y="2681002"/>
        <a:ext cx="957196" cy="886394"/>
      </dsp:txXfrm>
    </dsp:sp>
    <dsp:sp modelId="{C2E512F9-F9B2-4C26-A962-A138C543F46D}">
      <dsp:nvSpPr>
        <dsp:cNvPr id="0" name=""/>
        <dsp:cNvSpPr/>
      </dsp:nvSpPr>
      <dsp:spPr>
        <a:xfrm>
          <a:off x="1918146" y="901411"/>
          <a:ext cx="1353680" cy="1253550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WoM</a:t>
          </a:r>
          <a:endParaRPr lang="en-US" sz="2400" b="1" kern="1200" dirty="0"/>
        </a:p>
      </dsp:txBody>
      <dsp:txXfrm>
        <a:off x="2116388" y="1084989"/>
        <a:ext cx="957196" cy="8863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CCC8AB-D017-4D1A-AA77-9423230BDF3B}">
      <dsp:nvSpPr>
        <dsp:cNvPr id="0" name=""/>
        <dsp:cNvSpPr/>
      </dsp:nvSpPr>
      <dsp:spPr>
        <a:xfrm>
          <a:off x="2908574" y="2029772"/>
          <a:ext cx="1802850" cy="18418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Target Audience</a:t>
          </a:r>
          <a:endParaRPr lang="en-US" sz="2400" b="1" kern="1200" dirty="0"/>
        </a:p>
      </dsp:txBody>
      <dsp:txXfrm>
        <a:off x="3172595" y="2299503"/>
        <a:ext cx="1274808" cy="1302378"/>
      </dsp:txXfrm>
    </dsp:sp>
    <dsp:sp modelId="{AB98E461-997F-4346-A79F-BFDC44E95598}">
      <dsp:nvSpPr>
        <dsp:cNvPr id="0" name=""/>
        <dsp:cNvSpPr/>
      </dsp:nvSpPr>
      <dsp:spPr>
        <a:xfrm rot="16200000">
          <a:off x="3683804" y="1535050"/>
          <a:ext cx="252391" cy="527521"/>
        </a:xfrm>
        <a:prstGeom prst="rightArrow">
          <a:avLst>
            <a:gd name="adj1" fmla="val 60000"/>
            <a:gd name="adj2" fmla="val 50000"/>
          </a:avLst>
        </a:prstGeom>
        <a:solidFill>
          <a:schemeClr val="dk1"/>
        </a:solidFill>
        <a:ln w="25400" cap="flat" cmpd="sng" algn="ctr">
          <a:solidFill>
            <a:schemeClr val="dk1">
              <a:shade val="50000"/>
            </a:schemeClr>
          </a:solidFill>
          <a:prstDash val="solid"/>
        </a:ln>
        <a:effectLst/>
      </dsp:spPr>
      <dsp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/>
        </a:p>
      </dsp:txBody>
      <dsp:txXfrm>
        <a:off x="3721663" y="1678413"/>
        <a:ext cx="176674" cy="316513"/>
      </dsp:txXfrm>
    </dsp:sp>
    <dsp:sp modelId="{60E394E7-9283-40A5-8B22-30AA091DD8BE}">
      <dsp:nvSpPr>
        <dsp:cNvPr id="0" name=""/>
        <dsp:cNvSpPr/>
      </dsp:nvSpPr>
      <dsp:spPr>
        <a:xfrm>
          <a:off x="3034233" y="2029"/>
          <a:ext cx="1551533" cy="15515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What will be said?</a:t>
          </a:r>
          <a:endParaRPr lang="en-US" sz="2400" b="1" kern="1200" dirty="0"/>
        </a:p>
      </dsp:txBody>
      <dsp:txXfrm>
        <a:off x="3261450" y="229246"/>
        <a:ext cx="1097099" cy="1097099"/>
      </dsp:txXfrm>
    </dsp:sp>
    <dsp:sp modelId="{A4D4C3D2-FEB5-42A8-866C-66F60649E5B8}">
      <dsp:nvSpPr>
        <dsp:cNvPr id="0" name=""/>
        <dsp:cNvSpPr/>
      </dsp:nvSpPr>
      <dsp:spPr>
        <a:xfrm rot="20520000">
          <a:off x="4765959" y="2333796"/>
          <a:ext cx="261765" cy="527521"/>
        </a:xfrm>
        <a:prstGeom prst="rightArrow">
          <a:avLst>
            <a:gd name="adj1" fmla="val 60000"/>
            <a:gd name="adj2" fmla="val 50000"/>
          </a:avLst>
        </a:prstGeom>
        <a:solidFill>
          <a:schemeClr val="dk1"/>
        </a:solidFill>
        <a:ln w="25400" cap="flat" cmpd="sng" algn="ctr">
          <a:solidFill>
            <a:schemeClr val="dk1">
              <a:shade val="50000"/>
            </a:schemeClr>
          </a:solidFill>
          <a:prstDash val="solid"/>
        </a:ln>
        <a:effectLst/>
      </dsp:spPr>
      <dsp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/>
        </a:p>
      </dsp:txBody>
      <dsp:txXfrm>
        <a:off x="4767881" y="2451433"/>
        <a:ext cx="183236" cy="316513"/>
      </dsp:txXfrm>
    </dsp:sp>
    <dsp:sp modelId="{E464B1C4-5FC3-40FC-9945-5C5B25D334E7}">
      <dsp:nvSpPr>
        <dsp:cNvPr id="0" name=""/>
        <dsp:cNvSpPr/>
      </dsp:nvSpPr>
      <dsp:spPr>
        <a:xfrm>
          <a:off x="5100781" y="1503464"/>
          <a:ext cx="1551533" cy="15515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How it will be said?</a:t>
          </a:r>
          <a:endParaRPr lang="en-US" sz="2400" b="1" kern="1200" dirty="0"/>
        </a:p>
      </dsp:txBody>
      <dsp:txXfrm>
        <a:off x="5327998" y="1730681"/>
        <a:ext cx="1097099" cy="1097099"/>
      </dsp:txXfrm>
    </dsp:sp>
    <dsp:sp modelId="{2BD5B981-58AB-4AA2-A930-75B70DA3F678}">
      <dsp:nvSpPr>
        <dsp:cNvPr id="0" name=""/>
        <dsp:cNvSpPr/>
      </dsp:nvSpPr>
      <dsp:spPr>
        <a:xfrm rot="3240000">
          <a:off x="4356959" y="3615959"/>
          <a:ext cx="256036" cy="527521"/>
        </a:xfrm>
        <a:prstGeom prst="rightArrow">
          <a:avLst>
            <a:gd name="adj1" fmla="val 60000"/>
            <a:gd name="adj2" fmla="val 50000"/>
          </a:avLst>
        </a:prstGeom>
        <a:solidFill>
          <a:schemeClr val="dk1"/>
        </a:solidFill>
        <a:ln w="25400" cap="flat" cmpd="sng" algn="ctr">
          <a:solidFill>
            <a:schemeClr val="dk1">
              <a:shade val="50000"/>
            </a:schemeClr>
          </a:solidFill>
          <a:prstDash val="solid"/>
        </a:ln>
        <a:effectLst/>
      </dsp:spPr>
      <dsp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/>
        </a:p>
      </dsp:txBody>
      <dsp:txXfrm>
        <a:off x="4372790" y="3690392"/>
        <a:ext cx="179225" cy="316513"/>
      </dsp:txXfrm>
    </dsp:sp>
    <dsp:sp modelId="{8BCCDB12-5313-4C5F-A8A6-406A2EF64399}">
      <dsp:nvSpPr>
        <dsp:cNvPr id="0" name=""/>
        <dsp:cNvSpPr/>
      </dsp:nvSpPr>
      <dsp:spPr>
        <a:xfrm>
          <a:off x="4311430" y="3932837"/>
          <a:ext cx="1551533" cy="15515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When it will be said?</a:t>
          </a:r>
          <a:endParaRPr lang="en-US" sz="2400" b="1" kern="1200" dirty="0"/>
        </a:p>
      </dsp:txBody>
      <dsp:txXfrm>
        <a:off x="4538647" y="4160054"/>
        <a:ext cx="1097099" cy="1097099"/>
      </dsp:txXfrm>
    </dsp:sp>
    <dsp:sp modelId="{AE201E6D-F015-47A8-A8AF-53224A3A2D7D}">
      <dsp:nvSpPr>
        <dsp:cNvPr id="0" name=""/>
        <dsp:cNvSpPr/>
      </dsp:nvSpPr>
      <dsp:spPr>
        <a:xfrm rot="7560000">
          <a:off x="3007004" y="3615959"/>
          <a:ext cx="256036" cy="527521"/>
        </a:xfrm>
        <a:prstGeom prst="rightArrow">
          <a:avLst>
            <a:gd name="adj1" fmla="val 60000"/>
            <a:gd name="adj2" fmla="val 50000"/>
          </a:avLst>
        </a:prstGeom>
        <a:solidFill>
          <a:schemeClr val="dk1"/>
        </a:solidFill>
        <a:ln w="25400" cap="flat" cmpd="sng" algn="ctr">
          <a:solidFill>
            <a:schemeClr val="dk1">
              <a:shade val="50000"/>
            </a:schemeClr>
          </a:solidFill>
          <a:prstDash val="solid"/>
        </a:ln>
        <a:effectLst/>
      </dsp:spPr>
      <dsp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/>
        </a:p>
      </dsp:txBody>
      <dsp:txXfrm rot="10800000">
        <a:off x="3067984" y="3690392"/>
        <a:ext cx="179225" cy="316513"/>
      </dsp:txXfrm>
    </dsp:sp>
    <dsp:sp modelId="{F4FC8ADE-6736-4F3D-9C1C-C4E9194186A1}">
      <dsp:nvSpPr>
        <dsp:cNvPr id="0" name=""/>
        <dsp:cNvSpPr/>
      </dsp:nvSpPr>
      <dsp:spPr>
        <a:xfrm>
          <a:off x="1757036" y="3932837"/>
          <a:ext cx="1551533" cy="15515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Where it will be said?</a:t>
          </a:r>
          <a:endParaRPr lang="en-US" sz="2400" b="1" kern="1200" dirty="0"/>
        </a:p>
      </dsp:txBody>
      <dsp:txXfrm>
        <a:off x="1984253" y="4160054"/>
        <a:ext cx="1097099" cy="1097099"/>
      </dsp:txXfrm>
    </dsp:sp>
    <dsp:sp modelId="{ECC03DBE-E420-4669-8725-274C91E3A090}">
      <dsp:nvSpPr>
        <dsp:cNvPr id="0" name=""/>
        <dsp:cNvSpPr/>
      </dsp:nvSpPr>
      <dsp:spPr>
        <a:xfrm rot="11880000">
          <a:off x="2592275" y="2333796"/>
          <a:ext cx="261765" cy="527521"/>
        </a:xfrm>
        <a:prstGeom prst="rightArrow">
          <a:avLst>
            <a:gd name="adj1" fmla="val 60000"/>
            <a:gd name="adj2" fmla="val 50000"/>
          </a:avLst>
        </a:prstGeom>
        <a:solidFill>
          <a:schemeClr val="dk1"/>
        </a:solidFill>
        <a:ln w="25400" cap="flat" cmpd="sng" algn="ctr">
          <a:solidFill>
            <a:schemeClr val="dk1">
              <a:shade val="50000"/>
            </a:schemeClr>
          </a:solidFill>
          <a:prstDash val="solid"/>
        </a:ln>
        <a:effectLst/>
      </dsp:spPr>
      <dsp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/>
        </a:p>
      </dsp:txBody>
      <dsp:txXfrm rot="10800000">
        <a:off x="2668882" y="2451433"/>
        <a:ext cx="183236" cy="316513"/>
      </dsp:txXfrm>
    </dsp:sp>
    <dsp:sp modelId="{679BC292-6FE4-4FDA-AC2F-9F0208C2D80C}">
      <dsp:nvSpPr>
        <dsp:cNvPr id="0" name=""/>
        <dsp:cNvSpPr/>
      </dsp:nvSpPr>
      <dsp:spPr>
        <a:xfrm>
          <a:off x="967685" y="1503464"/>
          <a:ext cx="1551533" cy="15515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Who will say it</a:t>
          </a:r>
          <a:endParaRPr lang="en-US" sz="2400" b="1" kern="1200" dirty="0"/>
        </a:p>
      </dsp:txBody>
      <dsp:txXfrm>
        <a:off x="1194902" y="1730681"/>
        <a:ext cx="1097099" cy="109709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AAB5E4-7282-4E5E-A0E6-FBBCEA4F05FD}">
      <dsp:nvSpPr>
        <dsp:cNvPr id="0" name=""/>
        <dsp:cNvSpPr/>
      </dsp:nvSpPr>
      <dsp:spPr>
        <a:xfrm>
          <a:off x="7099" y="283725"/>
          <a:ext cx="2121842" cy="127310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Awareness </a:t>
          </a:r>
          <a:endParaRPr lang="en-US" sz="2800" kern="1200" dirty="0"/>
        </a:p>
      </dsp:txBody>
      <dsp:txXfrm>
        <a:off x="44387" y="321013"/>
        <a:ext cx="2047266" cy="1198529"/>
      </dsp:txXfrm>
    </dsp:sp>
    <dsp:sp modelId="{8258D6CA-4FD4-4CC6-B600-1C336A8FDA09}">
      <dsp:nvSpPr>
        <dsp:cNvPr id="0" name=""/>
        <dsp:cNvSpPr/>
      </dsp:nvSpPr>
      <dsp:spPr>
        <a:xfrm>
          <a:off x="2315663" y="657170"/>
          <a:ext cx="449830" cy="526216"/>
        </a:xfrm>
        <a:prstGeom prst="rightArrow">
          <a:avLst>
            <a:gd name="adj1" fmla="val 60000"/>
            <a:gd name="adj2" fmla="val 50000"/>
          </a:avLst>
        </a:prstGeom>
        <a:solidFill>
          <a:schemeClr val="dk1"/>
        </a:solidFill>
        <a:ln w="25400" cap="flat" cmpd="sng" algn="ctr">
          <a:solidFill>
            <a:schemeClr val="dk1">
              <a:shade val="50000"/>
            </a:schemeClr>
          </a:solidFill>
          <a:prstDash val="solid"/>
        </a:ln>
        <a:effectLst/>
      </dsp:spPr>
      <dsp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>
        <a:off x="2315663" y="762413"/>
        <a:ext cx="314881" cy="315730"/>
      </dsp:txXfrm>
    </dsp:sp>
    <dsp:sp modelId="{B757FEEA-862A-47E8-86BE-A45293C3F4FC}">
      <dsp:nvSpPr>
        <dsp:cNvPr id="0" name=""/>
        <dsp:cNvSpPr/>
      </dsp:nvSpPr>
      <dsp:spPr>
        <a:xfrm>
          <a:off x="2977678" y="283725"/>
          <a:ext cx="2121842" cy="127310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Knowledge </a:t>
          </a:r>
          <a:endParaRPr lang="en-US" sz="2800" b="1" kern="1200" dirty="0"/>
        </a:p>
      </dsp:txBody>
      <dsp:txXfrm>
        <a:off x="3014966" y="321013"/>
        <a:ext cx="2047266" cy="1198529"/>
      </dsp:txXfrm>
    </dsp:sp>
    <dsp:sp modelId="{2CF856B5-5699-4682-962A-2FCE86A3AE71}">
      <dsp:nvSpPr>
        <dsp:cNvPr id="0" name=""/>
        <dsp:cNvSpPr/>
      </dsp:nvSpPr>
      <dsp:spPr>
        <a:xfrm>
          <a:off x="5286243" y="657170"/>
          <a:ext cx="449830" cy="526216"/>
        </a:xfrm>
        <a:prstGeom prst="rightArrow">
          <a:avLst>
            <a:gd name="adj1" fmla="val 60000"/>
            <a:gd name="adj2" fmla="val 50000"/>
          </a:avLst>
        </a:prstGeom>
        <a:solidFill>
          <a:schemeClr val="dk1"/>
        </a:solidFill>
        <a:ln w="25400" cap="flat" cmpd="sng" algn="ctr">
          <a:solidFill>
            <a:schemeClr val="dk1">
              <a:shade val="50000"/>
            </a:schemeClr>
          </a:solidFill>
          <a:prstDash val="solid"/>
        </a:ln>
        <a:effectLst/>
      </dsp:spPr>
      <dsp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>
        <a:off x="5286243" y="762413"/>
        <a:ext cx="314881" cy="315730"/>
      </dsp:txXfrm>
    </dsp:sp>
    <dsp:sp modelId="{3A3E47E8-088B-4CF7-81AA-35E2C22F182F}">
      <dsp:nvSpPr>
        <dsp:cNvPr id="0" name=""/>
        <dsp:cNvSpPr/>
      </dsp:nvSpPr>
      <dsp:spPr>
        <a:xfrm>
          <a:off x="5948258" y="283725"/>
          <a:ext cx="2121842" cy="127310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Liking </a:t>
          </a:r>
          <a:endParaRPr lang="en-US" sz="2800" b="1" kern="1200" dirty="0"/>
        </a:p>
      </dsp:txBody>
      <dsp:txXfrm>
        <a:off x="5985546" y="321013"/>
        <a:ext cx="2047266" cy="1198529"/>
      </dsp:txXfrm>
    </dsp:sp>
    <dsp:sp modelId="{9A49E6BE-FCD8-4835-B830-428955F30D65}">
      <dsp:nvSpPr>
        <dsp:cNvPr id="0" name=""/>
        <dsp:cNvSpPr/>
      </dsp:nvSpPr>
      <dsp:spPr>
        <a:xfrm rot="5400000">
          <a:off x="6784264" y="1705360"/>
          <a:ext cx="449830" cy="526216"/>
        </a:xfrm>
        <a:prstGeom prst="rightArrow">
          <a:avLst>
            <a:gd name="adj1" fmla="val 60000"/>
            <a:gd name="adj2" fmla="val 50000"/>
          </a:avLst>
        </a:prstGeom>
        <a:solidFill>
          <a:schemeClr val="dk1"/>
        </a:solidFill>
        <a:ln w="25400" cap="flat" cmpd="sng" algn="ctr">
          <a:solidFill>
            <a:schemeClr val="dk1">
              <a:shade val="50000"/>
            </a:schemeClr>
          </a:solidFill>
          <a:prstDash val="solid"/>
        </a:ln>
        <a:effectLst/>
      </dsp:spPr>
      <dsp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 rot="-5400000">
        <a:off x="6851315" y="1743553"/>
        <a:ext cx="315730" cy="314881"/>
      </dsp:txXfrm>
    </dsp:sp>
    <dsp:sp modelId="{8F2CC983-2425-4174-8FAF-1BBFB3A58991}">
      <dsp:nvSpPr>
        <dsp:cNvPr id="0" name=""/>
        <dsp:cNvSpPr/>
      </dsp:nvSpPr>
      <dsp:spPr>
        <a:xfrm>
          <a:off x="5948258" y="2405568"/>
          <a:ext cx="2121842" cy="127310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Preference</a:t>
          </a:r>
          <a:endParaRPr lang="en-US" sz="2800" kern="1200" dirty="0"/>
        </a:p>
      </dsp:txBody>
      <dsp:txXfrm>
        <a:off x="5985546" y="2442856"/>
        <a:ext cx="2047266" cy="1198529"/>
      </dsp:txXfrm>
    </dsp:sp>
    <dsp:sp modelId="{1EC2F0CB-BF4C-4240-8BF4-4E2F363B002C}">
      <dsp:nvSpPr>
        <dsp:cNvPr id="0" name=""/>
        <dsp:cNvSpPr/>
      </dsp:nvSpPr>
      <dsp:spPr>
        <a:xfrm rot="10800000">
          <a:off x="5311705" y="2779012"/>
          <a:ext cx="449830" cy="526216"/>
        </a:xfrm>
        <a:prstGeom prst="rightArrow">
          <a:avLst>
            <a:gd name="adj1" fmla="val 60000"/>
            <a:gd name="adj2" fmla="val 50000"/>
          </a:avLst>
        </a:prstGeom>
        <a:solidFill>
          <a:schemeClr val="dk1"/>
        </a:solidFill>
        <a:ln w="25400" cap="flat" cmpd="sng" algn="ctr">
          <a:solidFill>
            <a:schemeClr val="dk1">
              <a:shade val="50000"/>
            </a:schemeClr>
          </a:solidFill>
          <a:prstDash val="solid"/>
        </a:ln>
        <a:effectLst/>
      </dsp:spPr>
      <dsp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 rot="10800000">
        <a:off x="5446654" y="2884255"/>
        <a:ext cx="314881" cy="315730"/>
      </dsp:txXfrm>
    </dsp:sp>
    <dsp:sp modelId="{B10CE019-603A-4F36-BB56-C674A6D2B1AE}">
      <dsp:nvSpPr>
        <dsp:cNvPr id="0" name=""/>
        <dsp:cNvSpPr/>
      </dsp:nvSpPr>
      <dsp:spPr>
        <a:xfrm>
          <a:off x="2977678" y="2405568"/>
          <a:ext cx="2121842" cy="127310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Conviction </a:t>
          </a:r>
          <a:endParaRPr lang="en-US" sz="2800" kern="1200" dirty="0"/>
        </a:p>
      </dsp:txBody>
      <dsp:txXfrm>
        <a:off x="3014966" y="2442856"/>
        <a:ext cx="2047266" cy="1198529"/>
      </dsp:txXfrm>
    </dsp:sp>
    <dsp:sp modelId="{C21F3565-834E-429D-88B1-147C92823EEC}">
      <dsp:nvSpPr>
        <dsp:cNvPr id="0" name=""/>
        <dsp:cNvSpPr/>
      </dsp:nvSpPr>
      <dsp:spPr>
        <a:xfrm rot="10800000">
          <a:off x="2341125" y="2779012"/>
          <a:ext cx="449830" cy="526216"/>
        </a:xfrm>
        <a:prstGeom prst="rightArrow">
          <a:avLst>
            <a:gd name="adj1" fmla="val 60000"/>
            <a:gd name="adj2" fmla="val 50000"/>
          </a:avLst>
        </a:prstGeom>
        <a:solidFill>
          <a:schemeClr val="dk1"/>
        </a:solidFill>
        <a:ln w="25400" cap="flat" cmpd="sng" algn="ctr">
          <a:solidFill>
            <a:schemeClr val="dk1">
              <a:shade val="50000"/>
            </a:schemeClr>
          </a:solidFill>
          <a:prstDash val="solid"/>
        </a:ln>
        <a:effectLst/>
      </dsp:spPr>
      <dsp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 rot="10800000">
        <a:off x="2476074" y="2884255"/>
        <a:ext cx="314881" cy="315730"/>
      </dsp:txXfrm>
    </dsp:sp>
    <dsp:sp modelId="{81AC7E8C-DF6A-41B1-BEB3-4DEBDFEECEE8}">
      <dsp:nvSpPr>
        <dsp:cNvPr id="0" name=""/>
        <dsp:cNvSpPr/>
      </dsp:nvSpPr>
      <dsp:spPr>
        <a:xfrm>
          <a:off x="7099" y="2405568"/>
          <a:ext cx="2121842" cy="127310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Purchase </a:t>
          </a:r>
          <a:endParaRPr lang="en-US" sz="2800" b="1" kern="1200" dirty="0"/>
        </a:p>
      </dsp:txBody>
      <dsp:txXfrm>
        <a:off x="44387" y="2442856"/>
        <a:ext cx="2047266" cy="11985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1F16BF-D381-42DB-9951-CABFF6F3CE3E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44D6F2-3EB0-430F-B1D2-8FD321C784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955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0E191-8632-49B3-8430-E88093C88545}" type="datetime1">
              <a:rPr lang="en-US" smtClean="0"/>
              <a:pPr/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Marketing Management - 2012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28C6B-7420-4B5B-B208-38FEB803FC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526E8-2DEE-4270-9735-C54F20CB8EC7}" type="datetime1">
              <a:rPr lang="en-US" smtClean="0"/>
              <a:pPr/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Marketing Management - 2012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28C6B-7420-4B5B-B208-38FEB803FC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F5187-4390-4C5A-A4A5-EBC4DB6D50A8}" type="datetime1">
              <a:rPr lang="en-US" smtClean="0"/>
              <a:pPr/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Marketing Management - 2012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28C6B-7420-4B5B-B208-38FEB803FC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3D843-FEF7-4116-9943-53EB0B156BBB}" type="datetime1">
              <a:rPr lang="en-US" smtClean="0"/>
              <a:pPr/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Marketing Management - 2012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28C6B-7420-4B5B-B208-38FEB803FC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D2068-79B1-4680-A3FB-F2F4F9DB2B6D}" type="datetime1">
              <a:rPr lang="en-US" smtClean="0"/>
              <a:pPr/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Marketing Management - 2012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28C6B-7420-4B5B-B208-38FEB803FC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80862-4893-4194-AD6A-ABAC127F5989}" type="datetime1">
              <a:rPr lang="en-US" smtClean="0"/>
              <a:pPr/>
              <a:t>10/15/2014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Marketing Management - 2012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28C6B-7420-4B5B-B208-38FEB803FC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5BD21-C829-4A65-B118-36653D53C226}" type="datetime1">
              <a:rPr lang="en-US" smtClean="0"/>
              <a:pPr/>
              <a:t>10/15/2014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Marketing Management - 2012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28C6B-7420-4B5B-B208-38FEB803FC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26316-9C8D-44F5-AFAB-E1582974F438}" type="datetime1">
              <a:rPr lang="en-US" smtClean="0"/>
              <a:pPr/>
              <a:t>10/15/2014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Marketing Management - 2012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28C6B-7420-4B5B-B208-38FEB803FC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17C85-8F26-4440-90CF-00C3B8336CB7}" type="datetime1">
              <a:rPr lang="en-US" smtClean="0"/>
              <a:pPr/>
              <a:t>10/15/2014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Marketing Management - 2012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28C6B-7420-4B5B-B208-38FEB803FC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230E0-73FD-4F3C-8B9A-B1B49F5815A6}" type="datetime1">
              <a:rPr lang="en-US" smtClean="0"/>
              <a:pPr/>
              <a:t>10/15/2014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Marketing Management - 2012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28C6B-7420-4B5B-B208-38FEB803FC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5012D-F01C-4222-A93F-1E3A2ED74A39}" type="datetime1">
              <a:rPr lang="en-US" smtClean="0"/>
              <a:pPr/>
              <a:t>10/15/2014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Marketing Management - 2012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28C6B-7420-4B5B-B208-38FEB803FC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B4ED7-DE74-4FF2-A923-8C241AEC3199}" type="datetime1">
              <a:rPr lang="en-US" smtClean="0"/>
              <a:pPr/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Marketing Management - 2012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28C6B-7420-4B5B-B208-38FEB803FC9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4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8600" y="304800"/>
            <a:ext cx="8705088" cy="6248400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/>
              <a:t/>
            </a:r>
            <a:br>
              <a:rPr lang="en-US" sz="4000" b="1" dirty="0"/>
            </a:br>
            <a:r>
              <a:rPr lang="en-US" sz="4000" b="1" dirty="0" smtClean="0"/>
              <a:t>Communicating </a:t>
            </a:r>
            <a:r>
              <a:rPr lang="en-US" sz="4000" b="1" dirty="0"/>
              <a:t>Customer Value: Integrated Marketing Communications Strategy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b="1" dirty="0" smtClean="0"/>
              <a:t> </a:t>
            </a:r>
            <a:br>
              <a:rPr lang="en-US" sz="4000" b="1" dirty="0" smtClean="0"/>
            </a:b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/>
            </a:r>
            <a:br>
              <a:rPr lang="en-US" sz="4000" b="1" dirty="0" smtClean="0"/>
            </a:b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1. Identifying the Target Audience</a:t>
            </a:r>
            <a:br>
              <a:rPr lang="en-US" sz="3600" b="1" dirty="0" smtClean="0"/>
            </a:br>
            <a:endParaRPr lang="en-US" sz="3600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762000" y="1143000"/>
          <a:ext cx="76200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2. Determining the  Communication Objectives</a:t>
            </a:r>
            <a:br>
              <a:rPr lang="en-US" sz="3600" b="1" dirty="0" smtClean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1447800"/>
          </a:xfrm>
        </p:spPr>
        <p:txBody>
          <a:bodyPr/>
          <a:lstStyle/>
          <a:p>
            <a:pPr algn="just">
              <a:buNone/>
            </a:pPr>
            <a:r>
              <a:rPr lang="en-US" dirty="0" smtClean="0"/>
              <a:t>	Once the target audience has been defined, the marketer must decide what response they seek.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457200" y="3200400"/>
            <a:ext cx="8229600" cy="2286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 smtClean="0"/>
          </a:p>
          <a:p>
            <a:pPr algn="ctr"/>
            <a:r>
              <a:rPr lang="en-US" sz="3200" b="1" dirty="0" smtClean="0"/>
              <a:t>Buyer-Readiness Stages</a:t>
            </a:r>
          </a:p>
          <a:p>
            <a:pPr algn="just"/>
            <a:r>
              <a:rPr lang="en-US" sz="2800" dirty="0" smtClean="0"/>
              <a:t>The stages consumers normally pass through on their way to purchase, including awareness, knowledge, liking, preference, conviction and purchase.   </a:t>
            </a:r>
          </a:p>
          <a:p>
            <a:pPr algn="just"/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>Buyer-Readiness Stage</a:t>
            </a:r>
            <a:br>
              <a:rPr lang="en-US" sz="3200" b="1" dirty="0" smtClean="0"/>
            </a:br>
            <a:endParaRPr lang="en-US" sz="3200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533400" y="1524000"/>
          <a:ext cx="80772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3. Designing a Message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001000" cy="5410200"/>
          </a:xfrm>
        </p:spPr>
        <p:txBody>
          <a:bodyPr/>
          <a:lstStyle/>
          <a:p>
            <a:pPr algn="just">
              <a:buNone/>
            </a:pPr>
            <a:r>
              <a:rPr lang="en-US" b="1" dirty="0" smtClean="0"/>
              <a:t>	</a:t>
            </a:r>
            <a:r>
              <a:rPr lang="en-US" dirty="0" smtClean="0"/>
              <a:t>The message should be able to get </a:t>
            </a:r>
            <a:r>
              <a:rPr lang="en-US" b="1" dirty="0" smtClean="0"/>
              <a:t>A</a:t>
            </a:r>
            <a:r>
              <a:rPr lang="en-US" dirty="0" smtClean="0"/>
              <a:t>ttention, hold </a:t>
            </a:r>
            <a:r>
              <a:rPr lang="en-US" b="1" dirty="0" smtClean="0"/>
              <a:t>I</a:t>
            </a:r>
            <a:r>
              <a:rPr lang="en-US" dirty="0" smtClean="0"/>
              <a:t>nterest, arouse </a:t>
            </a:r>
            <a:r>
              <a:rPr lang="en-US" b="1" dirty="0" smtClean="0"/>
              <a:t>D</a:t>
            </a:r>
            <a:r>
              <a:rPr lang="en-US" dirty="0" smtClean="0"/>
              <a:t>esire and obtain </a:t>
            </a:r>
            <a:r>
              <a:rPr lang="en-US" b="1" dirty="0" smtClean="0"/>
              <a:t>A</a:t>
            </a:r>
            <a:r>
              <a:rPr lang="en-US" dirty="0" smtClean="0"/>
              <a:t>ction (AIDA). 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b="1" dirty="0" smtClean="0"/>
              <a:t>Message Content 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b="1" dirty="0" smtClean="0"/>
              <a:t>Message Structure 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b="1" dirty="0" smtClean="0"/>
              <a:t>Message Format </a:t>
            </a:r>
            <a:endParaRPr lang="en-US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4. Choosing Media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algn="just">
              <a:buNone/>
            </a:pPr>
            <a:r>
              <a:rPr lang="en-US" dirty="0" smtClean="0"/>
              <a:t>	The communicator must now select channels of communication. 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/>
              <a:t> </a:t>
            </a:r>
            <a:r>
              <a:rPr lang="en-US" b="1" dirty="0" smtClean="0"/>
              <a:t>Personal Communication Channels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b="1" dirty="0" smtClean="0"/>
              <a:t>Nonpersonal Communication Channels </a:t>
            </a:r>
            <a:endParaRPr lang="en-US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5. Selecting the Message Source</a:t>
            </a:r>
            <a:br>
              <a:rPr lang="en-US" sz="3600" b="1" dirty="0" smtClean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838200"/>
          </a:xfrm>
        </p:spPr>
        <p:txBody>
          <a:bodyPr/>
          <a:lstStyle/>
          <a:p>
            <a:pPr algn="ctr">
              <a:buNone/>
            </a:pPr>
            <a:r>
              <a:rPr lang="en-US" b="1" dirty="0" smtClean="0"/>
              <a:t>	Credibility of sources??</a:t>
            </a:r>
            <a:endParaRPr lang="en-US" b="1" dirty="0"/>
          </a:p>
        </p:txBody>
      </p:sp>
      <p:pic>
        <p:nvPicPr>
          <p:cNvPr id="16388" name="Picture 4" descr="http://www.ft.lk/wp-content/uploads/file/Bucket-Image-2_Anle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2514600"/>
            <a:ext cx="3042557" cy="401955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16390" name="Picture 6" descr="http://www.muvireviews.com/uploads/actor_album/image/shahrukh2b95fc4928b54550e90a54f4dbcbd1c3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2057400"/>
            <a:ext cx="3979259" cy="325388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16392" name="Picture 8" descr="http://static9.depositphotos.com/1003098/1087/i/450/dep_10871895-Doctor-Holding--Tooth-Brush-and-Toothpast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4267200"/>
            <a:ext cx="3505200" cy="233419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6. Collecting feedback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2057400"/>
          </a:xfrm>
        </p:spPr>
        <p:txBody>
          <a:bodyPr/>
          <a:lstStyle/>
          <a:p>
            <a:pPr algn="just">
              <a:buNone/>
            </a:pPr>
            <a:r>
              <a:rPr lang="en-US" dirty="0" smtClean="0"/>
              <a:t>	After sending the message, the communicator must research its effect on the target audience.</a:t>
            </a:r>
            <a:endParaRPr lang="en-US" dirty="0"/>
          </a:p>
        </p:txBody>
      </p:sp>
      <p:pic>
        <p:nvPicPr>
          <p:cNvPr id="4" name="Picture 2" descr="http://www.sozofirm.org/new/wp-content/uploads/2010/09/measuring-customer-satisfactio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3429000"/>
            <a:ext cx="3505200" cy="29718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Setting the Total Promotion Budget and Mix</a:t>
            </a:r>
            <a:endParaRPr lang="en-US" sz="4000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Setting the Total Promotion Budget 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b="1" dirty="0" smtClean="0"/>
              <a:t>Affordable Method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b="1" dirty="0" smtClean="0"/>
              <a:t>Percentage of Sales Method 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b="1" dirty="0" smtClean="0"/>
              <a:t>Competitive Parity Method 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b="1" dirty="0" smtClean="0"/>
              <a:t>Objective and Task Method </a:t>
            </a:r>
            <a:endParaRPr lang="en-US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/>
              <a:t>Shaping the Overall Promotion Mix 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054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2800" dirty="0" smtClean="0"/>
              <a:t>	The concept of integrated marketing communications suggests that the company must blend the promotion tools carefully into a coordinated promotion mix. </a:t>
            </a:r>
          </a:p>
          <a:p>
            <a:pPr algn="just">
              <a:buNone/>
            </a:pPr>
            <a:endParaRPr lang="en-US" sz="1200" dirty="0" smtClean="0"/>
          </a:p>
          <a:p>
            <a:pPr algn="just">
              <a:buNone/>
            </a:pPr>
            <a:r>
              <a:rPr lang="en-US" sz="2800" dirty="0" smtClean="0"/>
              <a:t>	But how does the company determine what mix of promotion tools it will use?</a:t>
            </a:r>
          </a:p>
          <a:p>
            <a:pPr algn="just">
              <a:buNone/>
            </a:pPr>
            <a:endParaRPr lang="en-US" sz="1200" dirty="0" smtClean="0"/>
          </a:p>
          <a:p>
            <a:pPr algn="just">
              <a:buNone/>
            </a:pPr>
            <a:r>
              <a:rPr lang="en-US" sz="2800" dirty="0" smtClean="0"/>
              <a:t>	Companies within the same industry differ greatly in the design of their promotion mixes.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Session Outline</a:t>
            </a:r>
            <a:endParaRPr lang="en-US" sz="40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10200"/>
          </a:xfrm>
        </p:spPr>
        <p:txBody>
          <a:bodyPr>
            <a:noAutofit/>
          </a:bodyPr>
          <a:lstStyle/>
          <a:p>
            <a:pPr lvl="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/>
              <a:t>The Promotion Mix</a:t>
            </a:r>
          </a:p>
          <a:p>
            <a:pPr lvl="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/>
              <a:t>Integrated Marketing Communications </a:t>
            </a:r>
          </a:p>
          <a:p>
            <a:pPr lvl="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/>
              <a:t>Communication Process </a:t>
            </a:r>
          </a:p>
          <a:p>
            <a:pPr lvl="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/>
              <a:t>Developing Effective Marketing Communication</a:t>
            </a:r>
          </a:p>
          <a:p>
            <a:pPr lvl="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/>
              <a:t>Setting the Total Promotion Budget and Mix</a:t>
            </a:r>
          </a:p>
          <a:p>
            <a:pPr lvl="0" algn="just">
              <a:lnSpc>
                <a:spcPct val="150000"/>
              </a:lnSpc>
              <a:buFont typeface="Wingdings" pitchFamily="2" charset="2"/>
              <a:buChar char="v"/>
            </a:pPr>
            <a:endParaRPr lang="en-US" dirty="0" smtClean="0"/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4038600" cy="792162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Advertising 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4267200" cy="4495800"/>
          </a:xfrm>
        </p:spPr>
        <p:txBody>
          <a:bodyPr/>
          <a:lstStyle/>
          <a:p>
            <a:pPr algn="just">
              <a:buNone/>
            </a:pPr>
            <a:r>
              <a:rPr lang="en-US" dirty="0" smtClean="0"/>
              <a:t>	Any paid form of nonpersonal presentation and promotion of ideas, goods or services by an identified sponsor. </a:t>
            </a:r>
            <a:endParaRPr lang="en-US" dirty="0"/>
          </a:p>
        </p:txBody>
      </p:sp>
      <p:pic>
        <p:nvPicPr>
          <p:cNvPr id="12290" name="Picture 2" descr="http://jeiji.files.wordpress.com/2010/03/mcdonalds_finals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685800"/>
            <a:ext cx="3724275" cy="48387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Sales Promotion 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2362201"/>
          </a:xfrm>
        </p:spPr>
        <p:txBody>
          <a:bodyPr/>
          <a:lstStyle/>
          <a:p>
            <a:pPr algn="just">
              <a:buNone/>
            </a:pPr>
            <a:r>
              <a:rPr lang="en-US" dirty="0" smtClean="0"/>
              <a:t>	Short-term incentives to encourage the purchase or sale of a product or service.</a:t>
            </a:r>
          </a:p>
          <a:p>
            <a:pPr algn="just">
              <a:buNone/>
            </a:pPr>
            <a:r>
              <a:rPr lang="en-US" dirty="0" smtClean="0"/>
              <a:t>	</a:t>
            </a:r>
            <a:r>
              <a:rPr lang="en-US" b="1" dirty="0" smtClean="0"/>
              <a:t>“Buy it now”</a:t>
            </a:r>
          </a:p>
          <a:p>
            <a:pPr algn="just">
              <a:buNone/>
            </a:pPr>
            <a:endParaRPr lang="en-US" dirty="0" smtClean="0"/>
          </a:p>
        </p:txBody>
      </p:sp>
      <p:pic>
        <p:nvPicPr>
          <p:cNvPr id="11268" name="Picture 4" descr="http://lulzimg.com/i15/3b80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3200400"/>
            <a:ext cx="3163024" cy="25146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11266" name="Picture 2" descr="http://www.salespromo.com/Bear%20Paws%20-%20Cashtopp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3657600"/>
            <a:ext cx="3810000" cy="280554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Personal Selling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382000" cy="1981200"/>
          </a:xfrm>
        </p:spPr>
        <p:txBody>
          <a:bodyPr/>
          <a:lstStyle/>
          <a:p>
            <a:pPr algn="just">
              <a:buNone/>
            </a:pPr>
            <a:r>
              <a:rPr lang="en-US" dirty="0" smtClean="0"/>
              <a:t>	Personal presentation by the firm’s sales force for the purpose of making sales and building customer relationships. </a:t>
            </a:r>
          </a:p>
          <a:p>
            <a:pPr algn="just"/>
            <a:endParaRPr lang="en-US" dirty="0"/>
          </a:p>
        </p:txBody>
      </p:sp>
      <p:pic>
        <p:nvPicPr>
          <p:cNvPr id="10246" name="Picture 6" descr="http://spicywebsites.com/wp-content/uploads/2008/02/fotolia-27093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3276600"/>
            <a:ext cx="4762500" cy="318135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Public Relations &amp; Publicity  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199"/>
            <a:ext cx="8534400" cy="2057401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n-US" sz="2800" dirty="0" smtClean="0"/>
              <a:t>	Building good relations with the company’s various publics by obtaining favorable publicity, building a good corporate image, and handling or heading off unfavorable rumors, stories and events. </a:t>
            </a:r>
            <a:endParaRPr lang="en-US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4114800"/>
            <a:ext cx="3781425" cy="232065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429000"/>
            <a:ext cx="3429000" cy="303275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Direct Marketing 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382000" cy="52578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dirty="0" smtClean="0"/>
              <a:t>	Direct connections with carefully targeted individual customers to both  obtain an immediate response and cultivate lasting customer relationships. </a:t>
            </a:r>
          </a:p>
          <a:p>
            <a:pPr algn="just">
              <a:buNone/>
            </a:pPr>
            <a:endParaRPr lang="en-US" sz="1200" dirty="0" smtClean="0"/>
          </a:p>
          <a:p>
            <a:pPr lvl="1" algn="just">
              <a:buClrTx/>
              <a:buFont typeface="Wingdings" pitchFamily="2" charset="2"/>
              <a:buChar char="Ø"/>
            </a:pPr>
            <a:r>
              <a:rPr lang="en-US" sz="3200" dirty="0" smtClean="0"/>
              <a:t>Direct mail</a:t>
            </a:r>
          </a:p>
          <a:p>
            <a:pPr lvl="1" algn="just">
              <a:buClrTx/>
              <a:buFont typeface="Wingdings" pitchFamily="2" charset="2"/>
              <a:buChar char="Ø"/>
            </a:pPr>
            <a:r>
              <a:rPr lang="en-US" sz="3200" dirty="0" smtClean="0"/>
              <a:t>Online marketing</a:t>
            </a:r>
          </a:p>
          <a:p>
            <a:pPr lvl="1" algn="just">
              <a:buClrTx/>
              <a:buFont typeface="Wingdings" pitchFamily="2" charset="2"/>
              <a:buChar char="Ø"/>
            </a:pPr>
            <a:r>
              <a:rPr lang="en-US" sz="3200" dirty="0" smtClean="0"/>
              <a:t>E-mail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Interactive Marketing 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2209800"/>
          </a:xfrm>
        </p:spPr>
        <p:txBody>
          <a:bodyPr/>
          <a:lstStyle/>
          <a:p>
            <a:pPr algn="just">
              <a:buNone/>
            </a:pPr>
            <a:r>
              <a:rPr lang="en-US" dirty="0" smtClean="0"/>
              <a:t>	Online activities and programmes designed to engage customers or prospects and directly or indirectly raise awareness, improve image or elicit sales of products and services. </a:t>
            </a:r>
            <a:endParaRPr lang="en-US" dirty="0"/>
          </a:p>
        </p:txBody>
      </p:sp>
      <p:pic>
        <p:nvPicPr>
          <p:cNvPr id="5" name="Picture 2" descr="http://blazomania.com/wp-content/uploads/2011/06/facebook-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3886200"/>
            <a:ext cx="3048000" cy="11468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6" name="Picture 6" descr="http://farm4.staticflickr.com/3090/2605937484_2751d58c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5257800"/>
            <a:ext cx="2476500" cy="1295400"/>
          </a:xfrm>
          <a:prstGeom prst="rect">
            <a:avLst/>
          </a:prstGeom>
          <a:ln w="285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10" descr="http://i.zdnet.com/blogs/_twitter_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3886200"/>
            <a:ext cx="3048000" cy="1143000"/>
          </a:xfrm>
          <a:prstGeom prst="rect">
            <a:avLst/>
          </a:prstGeom>
          <a:ln w="285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4" descr="http://kamilels.files.wordpress.com/2010/02/myspace-logo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5486400"/>
            <a:ext cx="3862136" cy="10668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Events and Experiences 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1600199"/>
          </a:xfrm>
        </p:spPr>
        <p:txBody>
          <a:bodyPr/>
          <a:lstStyle/>
          <a:p>
            <a:pPr algn="just">
              <a:buNone/>
            </a:pPr>
            <a:r>
              <a:rPr lang="en-US" dirty="0" smtClean="0"/>
              <a:t>	Company-sponsored activities and programmes designed to create daily or special brand-related interactions. </a:t>
            </a:r>
          </a:p>
          <a:p>
            <a:pPr algn="just"/>
            <a:endParaRPr lang="en-US" dirty="0"/>
          </a:p>
        </p:txBody>
      </p:sp>
      <p:pic>
        <p:nvPicPr>
          <p:cNvPr id="5" name="Picture 4" descr="http://promomagazine.com/pro_awards/FIFA%20World%20Cup%20Trophy%20Tour-w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3124200"/>
            <a:ext cx="2916767" cy="338721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7174" name="Picture 6" descr="http://sphotos-g.ak.fbcdn.net/hphotos-ak-prn1/48078_10151237791831595_604171247_n.jpg"/>
          <p:cNvPicPr>
            <a:picLocks noChangeAspect="1" noChangeArrowheads="1"/>
          </p:cNvPicPr>
          <p:nvPr/>
        </p:nvPicPr>
        <p:blipFill>
          <a:blip r:embed="rId3" cstate="print"/>
          <a:srcRect b="13108"/>
          <a:stretch>
            <a:fillRect/>
          </a:stretch>
        </p:blipFill>
        <p:spPr bwMode="auto">
          <a:xfrm>
            <a:off x="4191000" y="3733800"/>
            <a:ext cx="4204009" cy="2743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Word of Mouth 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1"/>
            <a:ext cx="8305800" cy="2057400"/>
          </a:xfrm>
        </p:spPr>
        <p:txBody>
          <a:bodyPr/>
          <a:lstStyle/>
          <a:p>
            <a:pPr algn="just">
              <a:buNone/>
            </a:pPr>
            <a:r>
              <a:rPr lang="en-US" dirty="0" smtClean="0"/>
              <a:t>	People-to-people, oral, written or electronic communications that relate to the merits or experiences of purchasing or using products or services.  </a:t>
            </a:r>
            <a:endParaRPr lang="en-US" dirty="0"/>
          </a:p>
        </p:txBody>
      </p:sp>
      <p:pic>
        <p:nvPicPr>
          <p:cNvPr id="5122" name="Picture 2" descr="http://stratagemllc.com/blog/wp-content/uploads/2011/09/The-Power-of-Word-of-Mou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3429000"/>
            <a:ext cx="4114800" cy="3182112"/>
          </a:xfrm>
          <a:prstGeom prst="rect">
            <a:avLst/>
          </a:prstGeom>
          <a:ln w="285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Promotion Mix Strategies </a:t>
            </a:r>
            <a:endParaRPr lang="en-US" sz="3200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99060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Push versus Pull Promotion Strategy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28600" y="3048000"/>
            <a:ext cx="8656320" cy="1752600"/>
            <a:chOff x="228600" y="3048000"/>
            <a:chExt cx="8656320" cy="1752600"/>
          </a:xfrm>
        </p:grpSpPr>
        <p:sp>
          <p:nvSpPr>
            <p:cNvPr id="5" name="Rectangle 4"/>
            <p:cNvSpPr/>
            <p:nvPr/>
          </p:nvSpPr>
          <p:spPr>
            <a:xfrm>
              <a:off x="1828800" y="3124200"/>
              <a:ext cx="1828800" cy="914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Producer marketing activities </a:t>
              </a:r>
              <a:endParaRPr lang="en-US" sz="2400" b="1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562600" y="3048000"/>
              <a:ext cx="1828800" cy="914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Reseller marketing activities </a:t>
              </a:r>
              <a:endParaRPr lang="en-US" sz="2400" b="1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28600" y="3733800"/>
              <a:ext cx="1645920" cy="10668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Producer </a:t>
              </a:r>
              <a:endParaRPr lang="en-US" sz="2400" b="1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581400" y="3733800"/>
              <a:ext cx="2011680" cy="10668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Retailers and wholesalers </a:t>
              </a:r>
              <a:endParaRPr lang="en-US" sz="2400" b="1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7239000" y="3733800"/>
              <a:ext cx="1645920" cy="10668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Consumers </a:t>
              </a:r>
              <a:endParaRPr lang="en-US" sz="2400" b="1" dirty="0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2209800" y="4343400"/>
              <a:ext cx="990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5943600" y="4267200"/>
              <a:ext cx="990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Rectangle 12"/>
          <p:cNvSpPr/>
          <p:nvPr/>
        </p:nvSpPr>
        <p:spPr>
          <a:xfrm>
            <a:off x="3200400" y="1981200"/>
            <a:ext cx="2286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Push strategy 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2743200" y="3657600"/>
            <a:ext cx="4191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Producer marketing activities </a:t>
            </a:r>
            <a:endParaRPr lang="en-US" sz="2400" b="1" dirty="0"/>
          </a:p>
        </p:txBody>
      </p:sp>
      <p:sp>
        <p:nvSpPr>
          <p:cNvPr id="33" name="Rectangle 32"/>
          <p:cNvSpPr/>
          <p:nvPr/>
        </p:nvSpPr>
        <p:spPr>
          <a:xfrm>
            <a:off x="1828800" y="2057400"/>
            <a:ext cx="1828800" cy="548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Demand</a:t>
            </a:r>
            <a:endParaRPr lang="en-US" sz="2400" b="1" dirty="0"/>
          </a:p>
        </p:txBody>
      </p:sp>
      <p:sp>
        <p:nvSpPr>
          <p:cNvPr id="34" name="Rectangle 33"/>
          <p:cNvSpPr/>
          <p:nvPr/>
        </p:nvSpPr>
        <p:spPr>
          <a:xfrm>
            <a:off x="5638800" y="2057400"/>
            <a:ext cx="1828800" cy="548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Demand </a:t>
            </a:r>
            <a:endParaRPr lang="en-US" sz="2400" b="1" dirty="0"/>
          </a:p>
        </p:txBody>
      </p:sp>
      <p:sp>
        <p:nvSpPr>
          <p:cNvPr id="7" name="Rectangle 6"/>
          <p:cNvSpPr/>
          <p:nvPr/>
        </p:nvSpPr>
        <p:spPr>
          <a:xfrm>
            <a:off x="228600" y="2286000"/>
            <a:ext cx="1645920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Producer </a:t>
            </a:r>
            <a:endParaRPr lang="en-US" sz="2400" b="1" dirty="0"/>
          </a:p>
        </p:txBody>
      </p:sp>
      <p:sp>
        <p:nvSpPr>
          <p:cNvPr id="8" name="Rectangle 7"/>
          <p:cNvSpPr/>
          <p:nvPr/>
        </p:nvSpPr>
        <p:spPr>
          <a:xfrm>
            <a:off x="3733800" y="2209800"/>
            <a:ext cx="2011680" cy="1066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Retailers and wholesalers </a:t>
            </a:r>
            <a:endParaRPr lang="en-US" sz="2400" b="1" dirty="0"/>
          </a:p>
        </p:txBody>
      </p:sp>
      <p:sp>
        <p:nvSpPr>
          <p:cNvPr id="9" name="Rectangle 8"/>
          <p:cNvSpPr/>
          <p:nvPr/>
        </p:nvSpPr>
        <p:spPr>
          <a:xfrm>
            <a:off x="7315200" y="2286000"/>
            <a:ext cx="1645920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Consumers </a:t>
            </a:r>
            <a:endParaRPr lang="en-US" sz="2400" b="1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2209800" y="2743200"/>
            <a:ext cx="9906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6019800" y="2743200"/>
            <a:ext cx="9906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990600" y="3429000"/>
            <a:ext cx="0" cy="9144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990600" y="4343400"/>
            <a:ext cx="70866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8077200" y="3429000"/>
            <a:ext cx="0" cy="914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3276600" y="1066800"/>
            <a:ext cx="2286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Pull strategy 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457200" y="3048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Push versus Pull Promotion Strategy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/>
              <a:t>The Promotion Mix </a:t>
            </a:r>
            <a:endParaRPr lang="en-US" sz="40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457200" y="1524000"/>
            <a:ext cx="8229600" cy="2667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Promotion Mix (Marketing Communication Mix)</a:t>
            </a:r>
          </a:p>
          <a:p>
            <a:pPr algn="just"/>
            <a:endParaRPr lang="en-US" sz="1200" dirty="0" smtClean="0">
              <a:solidFill>
                <a:schemeClr val="tx1"/>
              </a:solidFill>
            </a:endParaRPr>
          </a:p>
          <a:p>
            <a:pPr algn="just"/>
            <a:r>
              <a:rPr lang="en-US" sz="2800" dirty="0" smtClean="0">
                <a:solidFill>
                  <a:schemeClr val="tx1"/>
                </a:solidFill>
              </a:rPr>
              <a:t>The specific blend of promotion tools that the company uses to persuasively communicate customer value and build customer relationships. 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Integrating the Promotion Mix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638800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en-US" sz="2600" dirty="0" smtClean="0"/>
              <a:t>Start with customers </a:t>
            </a:r>
          </a:p>
          <a:p>
            <a:pPr algn="just">
              <a:buFont typeface="Wingdings" pitchFamily="2" charset="2"/>
              <a:buChar char="ü"/>
            </a:pPr>
            <a:r>
              <a:rPr lang="en-US" sz="2600" dirty="0" smtClean="0"/>
              <a:t>Analyze trends – internal and external – that can affect the company’s ability to do business</a:t>
            </a:r>
          </a:p>
          <a:p>
            <a:pPr algn="just">
              <a:buFont typeface="Wingdings" pitchFamily="2" charset="2"/>
              <a:buChar char="ü"/>
            </a:pPr>
            <a:r>
              <a:rPr lang="en-US" sz="2600" dirty="0" smtClean="0"/>
              <a:t>Audit the pockets of communications spending throughout the organization </a:t>
            </a:r>
          </a:p>
          <a:p>
            <a:pPr algn="just">
              <a:buFont typeface="Wingdings" pitchFamily="2" charset="2"/>
              <a:buChar char="ü"/>
            </a:pPr>
            <a:r>
              <a:rPr lang="en-US" sz="2600" dirty="0" smtClean="0"/>
              <a:t>Team up in communications planning</a:t>
            </a:r>
          </a:p>
          <a:p>
            <a:pPr algn="just">
              <a:buFont typeface="Wingdings" pitchFamily="2" charset="2"/>
              <a:buChar char="ü"/>
            </a:pPr>
            <a:r>
              <a:rPr lang="en-US" sz="2600" dirty="0" smtClean="0"/>
              <a:t> Create compatible themes, tones and quality across all communications media</a:t>
            </a:r>
          </a:p>
          <a:p>
            <a:pPr algn="just">
              <a:buFont typeface="Wingdings" pitchFamily="2" charset="2"/>
              <a:buChar char="ü"/>
            </a:pPr>
            <a:r>
              <a:rPr lang="en-US" sz="2600" dirty="0" smtClean="0"/>
              <a:t>Create performance measures that are shared by all communications elements</a:t>
            </a:r>
          </a:p>
          <a:p>
            <a:pPr algn="just">
              <a:buFont typeface="Wingdings" pitchFamily="2" charset="2"/>
              <a:buChar char="ü"/>
            </a:pPr>
            <a:r>
              <a:rPr lang="en-US" sz="2600" dirty="0" smtClean="0"/>
              <a:t>Appoint a director responsible for the company’s persuasive communications effort</a:t>
            </a:r>
          </a:p>
          <a:p>
            <a:pPr algn="just">
              <a:buFont typeface="Wingdings" pitchFamily="2" charset="2"/>
              <a:buChar char="ü"/>
            </a:pP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fc03.deviantart.net/fs71/i/2010/132/2/7/Coca_Cola___Open_Happiness___by_chrisable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" y="3810000"/>
            <a:ext cx="2133600" cy="2784111"/>
          </a:xfrm>
          <a:prstGeom prst="rect">
            <a:avLst/>
          </a:prstGeom>
          <a:ln w="28575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http://www.football-marketing.com/wp-content/uploads/2010/08/coca-cola-world-cup-spons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4800600"/>
            <a:ext cx="2362200" cy="185338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grpSp>
        <p:nvGrpSpPr>
          <p:cNvPr id="2" name="Group 7"/>
          <p:cNvGrpSpPr/>
          <p:nvPr/>
        </p:nvGrpSpPr>
        <p:grpSpPr>
          <a:xfrm>
            <a:off x="3352800" y="2971800"/>
            <a:ext cx="2514600" cy="2438400"/>
            <a:chOff x="2227733" y="1447801"/>
            <a:chExt cx="3792062" cy="3428997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2227733" y="1447801"/>
              <a:ext cx="3792062" cy="342899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sp>
        <p:sp>
          <p:nvSpPr>
            <p:cNvPr id="10" name="Oval 4"/>
            <p:cNvSpPr/>
            <p:nvPr/>
          </p:nvSpPr>
          <p:spPr>
            <a:xfrm>
              <a:off x="2877801" y="1949966"/>
              <a:ext cx="2617511" cy="242466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 smtClean="0"/>
                <a:t>Consistent, clear and compelling company and brand messages </a:t>
              </a:r>
              <a:endParaRPr lang="en-US" sz="2000" b="1" kern="1200" dirty="0"/>
            </a:p>
          </p:txBody>
        </p:sp>
      </p:grpSp>
      <p:pic>
        <p:nvPicPr>
          <p:cNvPr id="1030" name="Picture 6" descr="http://www.staticks.com/Intranet/ideas/CocaCola-sm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2133600"/>
            <a:ext cx="1761825" cy="2362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1034" name="Picture 10" descr="http://api.ning.com/files/9TFRAUfwd3hoF3Dkij2ET9P59YgLwLX0bhTLKTttuPvPgR4d0RoAsW3dTVjsk2vNvJKyomAmqAjT0TsYf1VDEKW51AJtF5jw/Coke_FIFA_World_Cup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5200" y="228600"/>
            <a:ext cx="2133600" cy="17526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19" name="Right Arrow 18"/>
          <p:cNvSpPr/>
          <p:nvPr/>
        </p:nvSpPr>
        <p:spPr>
          <a:xfrm rot="16200000">
            <a:off x="4406341" y="2375459"/>
            <a:ext cx="426720" cy="24780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6172200" y="3886200"/>
            <a:ext cx="426720" cy="2286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 rot="19052293">
            <a:off x="5731257" y="2800961"/>
            <a:ext cx="489446" cy="23830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 rot="1697510">
            <a:off x="5816132" y="5215380"/>
            <a:ext cx="523876" cy="23724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 rot="8373609">
            <a:off x="2836254" y="5000256"/>
            <a:ext cx="462544" cy="2223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own Arrow 23"/>
          <p:cNvSpPr/>
          <p:nvPr/>
        </p:nvSpPr>
        <p:spPr>
          <a:xfrm rot="8004672">
            <a:off x="2998360" y="2675746"/>
            <a:ext cx="289968" cy="617552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http://promomagazine.com/pro_awards/FIFA%20World%20Cup%20Trophy%20Tour-w3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228600"/>
            <a:ext cx="2362200" cy="2743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3074" name="Picture 2" descr="http://theinspirationroom.com/daily/commercials/2006/7/coca-cola-happiness-factory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0" y="228600"/>
            <a:ext cx="2780754" cy="169545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3"/>
          <p:cNvSpPr>
            <a:spLocks noGrp="1"/>
          </p:cNvSpPr>
          <p:nvPr>
            <p:ph type="title"/>
          </p:nvPr>
        </p:nvSpPr>
        <p:spPr>
          <a:xfrm>
            <a:off x="228600" y="1752600"/>
            <a:ext cx="8610600" cy="1600200"/>
          </a:xfrm>
        </p:spPr>
        <p:txBody>
          <a:bodyPr/>
          <a:lstStyle/>
          <a:p>
            <a:pPr eaLnBrk="1" hangingPunct="1"/>
            <a:r>
              <a:rPr lang="en-US" sz="5400" b="1" dirty="0" smtClean="0"/>
              <a:t>Summary and Conclusions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304800"/>
          <a:ext cx="8534400" cy="624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10600" cy="11430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/>
              <a:t>Integrated Marketing Communications (IMC)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828800"/>
            <a:ext cx="8534400" cy="46482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dirty="0"/>
              <a:t>	</a:t>
            </a:r>
            <a:r>
              <a:rPr lang="en-US" sz="2800" dirty="0" smtClean="0"/>
              <a:t>Large companies now routinely invest millions or even billions of money in television, magazine or other mass-media advertising, reaching tens of millions of customers with a single ad.  </a:t>
            </a:r>
            <a:endParaRPr lang="en-US" dirty="0" smtClean="0"/>
          </a:p>
          <a:p>
            <a:pPr algn="just">
              <a:buNone/>
            </a:pPr>
            <a:endParaRPr lang="en-US" sz="1300" dirty="0" smtClean="0"/>
          </a:p>
          <a:p>
            <a:pPr algn="just">
              <a:buNone/>
            </a:pPr>
            <a:r>
              <a:rPr lang="en-US" dirty="0"/>
              <a:t>	</a:t>
            </a:r>
            <a:r>
              <a:rPr lang="en-US" sz="2800" dirty="0" smtClean="0"/>
              <a:t>However, no other area of marketing is changing so profoundly as marketing communications, creating both exiting and scary times for marketing communications.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65238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The Need for Integrated Marketing Communications </a:t>
            </a:r>
            <a:br>
              <a:rPr lang="en-US" sz="3600" b="1" dirty="0" smtClean="0"/>
            </a:br>
            <a:endParaRPr lang="en-US" sz="3600" dirty="0"/>
          </a:p>
        </p:txBody>
      </p:sp>
      <p:sp>
        <p:nvSpPr>
          <p:cNvPr id="4" name="Rounded Rectangle 3"/>
          <p:cNvSpPr/>
          <p:nvPr/>
        </p:nvSpPr>
        <p:spPr>
          <a:xfrm>
            <a:off x="457200" y="1752600"/>
            <a:ext cx="8229600" cy="2438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dirty="0" smtClean="0">
                <a:solidFill>
                  <a:schemeClr val="tx1"/>
                </a:solidFill>
              </a:rPr>
              <a:t>Carefully integrating and coordinating the company’s many communications channels to deliver a clear, consistent and compelling message about the organization and its products.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Carefully Blended Mix of Promotion Tools</a:t>
            </a:r>
            <a:endParaRPr lang="en-US" sz="2800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</p:nvPr>
        </p:nvGraphicFramePr>
        <p:xfrm>
          <a:off x="381000" y="609600"/>
          <a:ext cx="8382000" cy="624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705088" cy="8382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/>
              <a:t>Communication Process </a:t>
            </a:r>
            <a:endParaRPr lang="en-US" sz="4000" b="1" dirty="0"/>
          </a:p>
        </p:txBody>
      </p:sp>
      <p:pic>
        <p:nvPicPr>
          <p:cNvPr id="16388" name="Picture 4" descr="http://www.learnmanagement2.com/comsmodel.jpg"/>
          <p:cNvPicPr>
            <a:picLocks noChangeAspect="1" noChangeArrowheads="1"/>
          </p:cNvPicPr>
          <p:nvPr/>
        </p:nvPicPr>
        <p:blipFill>
          <a:blip r:embed="rId2" cstate="print"/>
          <a:srcRect t="5715" r="962" b="7143"/>
          <a:stretch>
            <a:fillRect/>
          </a:stretch>
        </p:blipFill>
        <p:spPr bwMode="auto">
          <a:xfrm>
            <a:off x="609600" y="1295400"/>
            <a:ext cx="7848600" cy="5029200"/>
          </a:xfrm>
          <a:prstGeom prst="rect">
            <a:avLst/>
          </a:prstGeom>
          <a:ln w="285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914400"/>
            <a:ext cx="8686800" cy="30480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/>
              <a:t>Developing Effective Marketing Communication 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788</TotalTime>
  <Words>381</Words>
  <Application>Microsoft Office PowerPoint</Application>
  <PresentationFormat>On-screen Show (4:3)</PresentationFormat>
  <Paragraphs>129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     Communicating Customer Value: Integrated Marketing Communications Strategy      </vt:lpstr>
      <vt:lpstr>Session Outline</vt:lpstr>
      <vt:lpstr>The Promotion Mix </vt:lpstr>
      <vt:lpstr>PowerPoint Presentation</vt:lpstr>
      <vt:lpstr>Integrated Marketing Communications (IMC)</vt:lpstr>
      <vt:lpstr> The Need for Integrated Marketing Communications  </vt:lpstr>
      <vt:lpstr>Carefully Blended Mix of Promotion Tools</vt:lpstr>
      <vt:lpstr>Communication Process </vt:lpstr>
      <vt:lpstr>Developing Effective Marketing Communication </vt:lpstr>
      <vt:lpstr> 1. Identifying the Target Audience </vt:lpstr>
      <vt:lpstr> 2. Determining the  Communication Objectives </vt:lpstr>
      <vt:lpstr> Buyer-Readiness Stage </vt:lpstr>
      <vt:lpstr>3. Designing a Message</vt:lpstr>
      <vt:lpstr>4. Choosing Media</vt:lpstr>
      <vt:lpstr> 5. Selecting the Message Source </vt:lpstr>
      <vt:lpstr>6. Collecting feedback</vt:lpstr>
      <vt:lpstr>Setting the Total Promotion Budget and Mix</vt:lpstr>
      <vt:lpstr>Setting the Total Promotion Budget </vt:lpstr>
      <vt:lpstr>Shaping the Overall Promotion Mix </vt:lpstr>
      <vt:lpstr>Advertising </vt:lpstr>
      <vt:lpstr>Sales Promotion </vt:lpstr>
      <vt:lpstr>Personal Selling</vt:lpstr>
      <vt:lpstr>Public Relations &amp; Publicity  </vt:lpstr>
      <vt:lpstr>Direct Marketing </vt:lpstr>
      <vt:lpstr>Interactive Marketing </vt:lpstr>
      <vt:lpstr>Events and Experiences </vt:lpstr>
      <vt:lpstr>Word of Mouth </vt:lpstr>
      <vt:lpstr>Promotion Mix Strategies </vt:lpstr>
      <vt:lpstr>PowerPoint Presentation</vt:lpstr>
      <vt:lpstr>Integrating the Promotion Mix</vt:lpstr>
      <vt:lpstr>PowerPoint Presentation</vt:lpstr>
      <vt:lpstr>Summary and Conclusions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 2323- MARKETING MANAGEMENT  Year - II 1st  Semester 2011/ 2012</dc:title>
  <dc:creator>Harsha</dc:creator>
  <cp:lastModifiedBy>User</cp:lastModifiedBy>
  <cp:revision>61</cp:revision>
  <dcterms:created xsi:type="dcterms:W3CDTF">2012-02-09T16:31:35Z</dcterms:created>
  <dcterms:modified xsi:type="dcterms:W3CDTF">2014-10-15T11:44:10Z</dcterms:modified>
</cp:coreProperties>
</file>