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23"/>
  </p:notesMasterIdLst>
  <p:handoutMasterIdLst>
    <p:handoutMasterId r:id="rId24"/>
  </p:handoutMasterIdLst>
  <p:sldIdLst>
    <p:sldId id="256" r:id="rId2"/>
    <p:sldId id="261" r:id="rId3"/>
    <p:sldId id="269" r:id="rId4"/>
    <p:sldId id="286" r:id="rId5"/>
    <p:sldId id="287" r:id="rId6"/>
    <p:sldId id="265" r:id="rId7"/>
    <p:sldId id="262" r:id="rId8"/>
    <p:sldId id="263" r:id="rId9"/>
    <p:sldId id="283" r:id="rId10"/>
    <p:sldId id="285" r:id="rId11"/>
    <p:sldId id="266" r:id="rId12"/>
    <p:sldId id="267" r:id="rId13"/>
    <p:sldId id="268" r:id="rId14"/>
    <p:sldId id="278" r:id="rId15"/>
    <p:sldId id="270" r:id="rId16"/>
    <p:sldId id="288" r:id="rId17"/>
    <p:sldId id="276" r:id="rId18"/>
    <p:sldId id="289" r:id="rId19"/>
    <p:sldId id="272" r:id="rId20"/>
    <p:sldId id="277"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1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554EE5-9DC6-4564-9D95-1B57327EE3F3}"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BC1716B5-FE23-422F-BC6A-E2BAD5ABC208}">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800" b="1" dirty="0" smtClean="0">
            <a:solidFill>
              <a:schemeClr val="tx1"/>
            </a:solidFill>
            <a:latin typeface="+mn-lt"/>
            <a:cs typeface="Times New Roman" pitchFamily="18" charset="0"/>
          </a:endParaRPr>
        </a:p>
        <a:p>
          <a:pPr marL="0" marR="0" indent="0" defTabSz="91440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latin typeface="+mn-lt"/>
              <a:cs typeface="Times New Roman" pitchFamily="18" charset="0"/>
            </a:rPr>
            <a:t>Biological Asset </a:t>
          </a:r>
          <a:endParaRPr lang="en-US" sz="2800" b="1" dirty="0" smtClean="0">
            <a:solidFill>
              <a:schemeClr val="tx1"/>
            </a:solidFill>
            <a:latin typeface="+mn-lt"/>
          </a:endParaRPr>
        </a:p>
        <a:p>
          <a:pPr defTabSz="577850">
            <a:lnSpc>
              <a:spcPct val="90000"/>
            </a:lnSpc>
            <a:spcBef>
              <a:spcPct val="0"/>
            </a:spcBef>
            <a:spcAft>
              <a:spcPct val="35000"/>
            </a:spcAft>
          </a:pPr>
          <a:endParaRPr lang="en-US" sz="2400" dirty="0"/>
        </a:p>
      </dgm:t>
    </dgm:pt>
    <dgm:pt modelId="{6019E1C9-0FCE-48DD-B0D2-D17BF94B413B}" type="parTrans" cxnId="{11D5A96E-30BA-4BB7-9627-24ED299DE8B1}">
      <dgm:prSet/>
      <dgm:spPr/>
      <dgm:t>
        <a:bodyPr/>
        <a:lstStyle/>
        <a:p>
          <a:endParaRPr lang="en-US"/>
        </a:p>
      </dgm:t>
    </dgm:pt>
    <dgm:pt modelId="{8DD4E878-395A-48E0-AC72-025EC5BC2E6F}" type="sibTrans" cxnId="{11D5A96E-30BA-4BB7-9627-24ED299DE8B1}">
      <dgm:prSet/>
      <dgm:spPr/>
      <dgm:t>
        <a:bodyPr/>
        <a:lstStyle/>
        <a:p>
          <a:endParaRPr lang="en-US"/>
        </a:p>
      </dgm:t>
    </dgm:pt>
    <dgm:pt modelId="{A45CB7A1-0C6B-494B-812B-A99F1C81DFF7}">
      <dgm:prSet custT="1"/>
      <dgm:spPr/>
      <dgm:t>
        <a:bodyPr/>
        <a:lstStyle/>
        <a:p>
          <a:r>
            <a:rPr lang="en-US" sz="3200" dirty="0" smtClean="0">
              <a:latin typeface="Verdana" pitchFamily="34" charset="0"/>
              <a:cs typeface="Times New Roman" pitchFamily="18" charset="0"/>
            </a:rPr>
            <a:t>A living animal or plant. </a:t>
          </a:r>
          <a:endParaRPr lang="en-US" sz="3200" dirty="0"/>
        </a:p>
      </dgm:t>
    </dgm:pt>
    <dgm:pt modelId="{83C49B12-CD86-4904-A115-D9D90DE430AD}" type="parTrans" cxnId="{AA7BA30A-0061-4C55-875F-B5B7CDD449EF}">
      <dgm:prSet/>
      <dgm:spPr/>
      <dgm:t>
        <a:bodyPr/>
        <a:lstStyle/>
        <a:p>
          <a:endParaRPr lang="en-US"/>
        </a:p>
      </dgm:t>
    </dgm:pt>
    <dgm:pt modelId="{203D4DFB-C522-42BF-A253-4B3B380E10F0}" type="sibTrans" cxnId="{AA7BA30A-0061-4C55-875F-B5B7CDD449EF}">
      <dgm:prSet/>
      <dgm:spPr/>
      <dgm:t>
        <a:bodyPr/>
        <a:lstStyle/>
        <a:p>
          <a:endParaRPr lang="en-US"/>
        </a:p>
      </dgm:t>
    </dgm:pt>
    <dgm:pt modelId="{1C73B269-E1CE-44D2-86F0-79C67D29E074}">
      <dgm:prSet custT="1"/>
      <dgm:spPr/>
      <dgm:t>
        <a:bodyPr/>
        <a:lstStyle/>
        <a:p>
          <a:r>
            <a:rPr lang="en-US" sz="2000" dirty="0" smtClean="0">
              <a:latin typeface="Verdana" pitchFamily="34" charset="0"/>
              <a:cs typeface="Times New Roman" pitchFamily="18" charset="0"/>
            </a:rPr>
            <a:t>  </a:t>
          </a:r>
          <a:r>
            <a:rPr lang="en-US" sz="2800" b="0" dirty="0" smtClean="0">
              <a:solidFill>
                <a:schemeClr val="tx1"/>
              </a:solidFill>
              <a:latin typeface="Verdana" pitchFamily="34" charset="0"/>
              <a:cs typeface="Times New Roman" pitchFamily="18" charset="0"/>
            </a:rPr>
            <a:t>The harvest   of the entity’s biological assets</a:t>
          </a:r>
          <a:endParaRPr lang="en-US" sz="2800" b="0" dirty="0">
            <a:solidFill>
              <a:schemeClr val="tx1"/>
            </a:solidFill>
          </a:endParaRPr>
        </a:p>
      </dgm:t>
    </dgm:pt>
    <dgm:pt modelId="{A3D06865-A9B1-463F-909B-24B58E8EA4A8}" type="parTrans" cxnId="{188E0630-9C4B-42BC-979C-631D433CB4E0}">
      <dgm:prSet/>
      <dgm:spPr/>
      <dgm:t>
        <a:bodyPr/>
        <a:lstStyle/>
        <a:p>
          <a:endParaRPr lang="en-US"/>
        </a:p>
      </dgm:t>
    </dgm:pt>
    <dgm:pt modelId="{042B6227-4FA1-469F-B226-B69400FFAE23}" type="sibTrans" cxnId="{188E0630-9C4B-42BC-979C-631D433CB4E0}">
      <dgm:prSet/>
      <dgm:spPr/>
      <dgm:t>
        <a:bodyPr/>
        <a:lstStyle/>
        <a:p>
          <a:endParaRPr lang="en-US"/>
        </a:p>
      </dgm:t>
    </dgm:pt>
    <dgm:pt modelId="{19D01CBC-3CBC-42F5-83DC-ABFB4FACB700}">
      <dgm:prSet custT="1"/>
      <dgm:spPr/>
      <dgm:t>
        <a:bodyPr/>
        <a:lstStyle/>
        <a:p>
          <a:r>
            <a:rPr lang="en-US" sz="2400" b="1" dirty="0" smtClean="0">
              <a:solidFill>
                <a:schemeClr val="tx1"/>
              </a:solidFill>
              <a:latin typeface="+mj-lt"/>
              <a:cs typeface="Times New Roman" pitchFamily="18" charset="0"/>
            </a:rPr>
            <a:t>Agricultural</a:t>
          </a:r>
          <a:r>
            <a:rPr lang="en-US" sz="2400" dirty="0" smtClean="0">
              <a:solidFill>
                <a:schemeClr val="tx1"/>
              </a:solidFill>
              <a:latin typeface="+mj-lt"/>
              <a:cs typeface="Times New Roman" pitchFamily="18" charset="0"/>
            </a:rPr>
            <a:t> </a:t>
          </a:r>
          <a:r>
            <a:rPr lang="en-US" sz="2400" b="1" dirty="0" smtClean="0">
              <a:solidFill>
                <a:schemeClr val="tx1"/>
              </a:solidFill>
              <a:latin typeface="+mj-lt"/>
              <a:cs typeface="Times New Roman" pitchFamily="18" charset="0"/>
            </a:rPr>
            <a:t>Produce </a:t>
          </a:r>
          <a:endParaRPr lang="en-US" sz="2400" b="1" dirty="0">
            <a:solidFill>
              <a:schemeClr val="tx1"/>
            </a:solidFill>
            <a:latin typeface="+mj-lt"/>
          </a:endParaRPr>
        </a:p>
      </dgm:t>
    </dgm:pt>
    <dgm:pt modelId="{65AE6C65-2BBA-4171-A9E5-323D3BA43498}" type="sibTrans" cxnId="{ACFF32A5-CAAC-42F9-9BC8-12439B7CDDDA}">
      <dgm:prSet/>
      <dgm:spPr/>
      <dgm:t>
        <a:bodyPr/>
        <a:lstStyle/>
        <a:p>
          <a:endParaRPr lang="en-US"/>
        </a:p>
      </dgm:t>
    </dgm:pt>
    <dgm:pt modelId="{A7C2DA6C-1C1C-4DC3-8077-E86C8C292E2B}" type="parTrans" cxnId="{ACFF32A5-CAAC-42F9-9BC8-12439B7CDDDA}">
      <dgm:prSet/>
      <dgm:spPr/>
      <dgm:t>
        <a:bodyPr/>
        <a:lstStyle/>
        <a:p>
          <a:endParaRPr lang="en-US"/>
        </a:p>
      </dgm:t>
    </dgm:pt>
    <dgm:pt modelId="{8025C4D9-3C77-473D-9256-DEA25EC91DFB}" type="pres">
      <dgm:prSet presAssocID="{76554EE5-9DC6-4564-9D95-1B57327EE3F3}" presName="list" presStyleCnt="0">
        <dgm:presLayoutVars>
          <dgm:dir/>
          <dgm:animLvl val="lvl"/>
        </dgm:presLayoutVars>
      </dgm:prSet>
      <dgm:spPr/>
      <dgm:t>
        <a:bodyPr/>
        <a:lstStyle/>
        <a:p>
          <a:endParaRPr lang="en-US"/>
        </a:p>
      </dgm:t>
    </dgm:pt>
    <dgm:pt modelId="{DF7DEBE2-6D2B-4992-AC77-2539EBAFE172}" type="pres">
      <dgm:prSet presAssocID="{BC1716B5-FE23-422F-BC6A-E2BAD5ABC208}" presName="posSpace" presStyleCnt="0"/>
      <dgm:spPr/>
    </dgm:pt>
    <dgm:pt modelId="{EE7A97C7-5A24-4683-863B-F67814137D2C}" type="pres">
      <dgm:prSet presAssocID="{BC1716B5-FE23-422F-BC6A-E2BAD5ABC208}" presName="vertFlow" presStyleCnt="0"/>
      <dgm:spPr/>
    </dgm:pt>
    <dgm:pt modelId="{F278244A-1C26-4DA1-B839-F9830CDC7CC7}" type="pres">
      <dgm:prSet presAssocID="{BC1716B5-FE23-422F-BC6A-E2BAD5ABC208}" presName="topSpace" presStyleCnt="0"/>
      <dgm:spPr/>
    </dgm:pt>
    <dgm:pt modelId="{F9D34F58-9040-4B73-89BA-E4AA7CDCE87C}" type="pres">
      <dgm:prSet presAssocID="{BC1716B5-FE23-422F-BC6A-E2BAD5ABC208}" presName="firstComp" presStyleCnt="0"/>
      <dgm:spPr/>
    </dgm:pt>
    <dgm:pt modelId="{A1682120-CF32-4797-A93D-84AA659B9A0A}" type="pres">
      <dgm:prSet presAssocID="{BC1716B5-FE23-422F-BC6A-E2BAD5ABC208}" presName="firstChild" presStyleLbl="bgAccFollowNode1" presStyleIdx="0" presStyleCnt="2" custScaleX="96197" custScaleY="178304" custLinFactNeighborX="12865" custLinFactNeighborY="23042"/>
      <dgm:spPr/>
      <dgm:t>
        <a:bodyPr/>
        <a:lstStyle/>
        <a:p>
          <a:endParaRPr lang="en-US"/>
        </a:p>
      </dgm:t>
    </dgm:pt>
    <dgm:pt modelId="{8C63897E-9EDF-4D55-88F0-7A8EA32E4A51}" type="pres">
      <dgm:prSet presAssocID="{BC1716B5-FE23-422F-BC6A-E2BAD5ABC208}" presName="firstChildTx" presStyleLbl="bgAccFollowNode1" presStyleIdx="0" presStyleCnt="2">
        <dgm:presLayoutVars>
          <dgm:bulletEnabled val="1"/>
        </dgm:presLayoutVars>
      </dgm:prSet>
      <dgm:spPr/>
      <dgm:t>
        <a:bodyPr/>
        <a:lstStyle/>
        <a:p>
          <a:endParaRPr lang="en-US"/>
        </a:p>
      </dgm:t>
    </dgm:pt>
    <dgm:pt modelId="{03D915BA-1046-4F4A-B15B-03935E26DCC0}" type="pres">
      <dgm:prSet presAssocID="{BC1716B5-FE23-422F-BC6A-E2BAD5ABC208}" presName="negSpace" presStyleCnt="0"/>
      <dgm:spPr/>
    </dgm:pt>
    <dgm:pt modelId="{59CF0685-3866-4433-93CF-B8D66A7FB0EC}" type="pres">
      <dgm:prSet presAssocID="{BC1716B5-FE23-422F-BC6A-E2BAD5ABC208}" presName="circle" presStyleLbl="node1" presStyleIdx="0" presStyleCnt="2" custScaleX="204855" custScaleY="100683" custLinFactNeighborX="-3675" custLinFactNeighborY="-24908"/>
      <dgm:spPr/>
      <dgm:t>
        <a:bodyPr/>
        <a:lstStyle/>
        <a:p>
          <a:endParaRPr lang="en-US"/>
        </a:p>
      </dgm:t>
    </dgm:pt>
    <dgm:pt modelId="{480E6FB7-ECAF-453D-BE55-5DCF03FC7ECD}" type="pres">
      <dgm:prSet presAssocID="{8DD4E878-395A-48E0-AC72-025EC5BC2E6F}" presName="transSpace" presStyleCnt="0"/>
      <dgm:spPr/>
    </dgm:pt>
    <dgm:pt modelId="{59A2E45C-0637-40EA-B4A7-86862B86504E}" type="pres">
      <dgm:prSet presAssocID="{19D01CBC-3CBC-42F5-83DC-ABFB4FACB700}" presName="posSpace" presStyleCnt="0"/>
      <dgm:spPr/>
    </dgm:pt>
    <dgm:pt modelId="{48451CBE-313D-4338-B3D9-5948A6A3112C}" type="pres">
      <dgm:prSet presAssocID="{19D01CBC-3CBC-42F5-83DC-ABFB4FACB700}" presName="vertFlow" presStyleCnt="0"/>
      <dgm:spPr/>
    </dgm:pt>
    <dgm:pt modelId="{2A1F78FD-57A4-41ED-9344-6DF7D3E4E1DC}" type="pres">
      <dgm:prSet presAssocID="{19D01CBC-3CBC-42F5-83DC-ABFB4FACB700}" presName="topSpace" presStyleCnt="0"/>
      <dgm:spPr/>
    </dgm:pt>
    <dgm:pt modelId="{47C2906F-9B8C-458E-89F7-100F83B99C18}" type="pres">
      <dgm:prSet presAssocID="{19D01CBC-3CBC-42F5-83DC-ABFB4FACB700}" presName="firstComp" presStyleCnt="0"/>
      <dgm:spPr/>
    </dgm:pt>
    <dgm:pt modelId="{CC8F6776-0C0E-44D8-99BD-42B77362C8A1}" type="pres">
      <dgm:prSet presAssocID="{19D01CBC-3CBC-42F5-83DC-ABFB4FACB700}" presName="firstChild" presStyleLbl="bgAccFollowNode1" presStyleIdx="1" presStyleCnt="2" custScaleX="107574" custScaleY="203209" custLinFactNeighborX="7340" custLinFactNeighborY="3435"/>
      <dgm:spPr/>
      <dgm:t>
        <a:bodyPr/>
        <a:lstStyle/>
        <a:p>
          <a:endParaRPr lang="en-US"/>
        </a:p>
      </dgm:t>
    </dgm:pt>
    <dgm:pt modelId="{059B36B4-2C02-475F-AA42-787DD188A0D6}" type="pres">
      <dgm:prSet presAssocID="{19D01CBC-3CBC-42F5-83DC-ABFB4FACB700}" presName="firstChildTx" presStyleLbl="bgAccFollowNode1" presStyleIdx="1" presStyleCnt="2">
        <dgm:presLayoutVars>
          <dgm:bulletEnabled val="1"/>
        </dgm:presLayoutVars>
      </dgm:prSet>
      <dgm:spPr/>
      <dgm:t>
        <a:bodyPr/>
        <a:lstStyle/>
        <a:p>
          <a:endParaRPr lang="en-US"/>
        </a:p>
      </dgm:t>
    </dgm:pt>
    <dgm:pt modelId="{C31C89E9-34E3-4556-8405-2F437B160A7A}" type="pres">
      <dgm:prSet presAssocID="{19D01CBC-3CBC-42F5-83DC-ABFB4FACB700}" presName="negSpace" presStyleCnt="0"/>
      <dgm:spPr/>
    </dgm:pt>
    <dgm:pt modelId="{EF189ED2-4E7E-4165-A9BA-222626A78B1D}" type="pres">
      <dgm:prSet presAssocID="{19D01CBC-3CBC-42F5-83DC-ABFB4FACB700}" presName="circle" presStyleLbl="node1" presStyleIdx="1" presStyleCnt="2" custScaleX="227292" custScaleY="86987" custLinFactNeighborX="-28697" custLinFactNeighborY="-24592"/>
      <dgm:spPr/>
      <dgm:t>
        <a:bodyPr/>
        <a:lstStyle/>
        <a:p>
          <a:endParaRPr lang="en-US"/>
        </a:p>
      </dgm:t>
    </dgm:pt>
  </dgm:ptLst>
  <dgm:cxnLst>
    <dgm:cxn modelId="{11D5A96E-30BA-4BB7-9627-24ED299DE8B1}" srcId="{76554EE5-9DC6-4564-9D95-1B57327EE3F3}" destId="{BC1716B5-FE23-422F-BC6A-E2BAD5ABC208}" srcOrd="0" destOrd="0" parTransId="{6019E1C9-0FCE-48DD-B0D2-D17BF94B413B}" sibTransId="{8DD4E878-395A-48E0-AC72-025EC5BC2E6F}"/>
    <dgm:cxn modelId="{E3A5F377-1E8C-4E62-9249-6D4D23A85E8F}" type="presOf" srcId="{1C73B269-E1CE-44D2-86F0-79C67D29E074}" destId="{CC8F6776-0C0E-44D8-99BD-42B77362C8A1}" srcOrd="0" destOrd="0" presId="urn:microsoft.com/office/officeart/2005/8/layout/hList9"/>
    <dgm:cxn modelId="{24090A4A-ABFA-46FA-A889-D3FED8A555BB}" type="presOf" srcId="{1C73B269-E1CE-44D2-86F0-79C67D29E074}" destId="{059B36B4-2C02-475F-AA42-787DD188A0D6}" srcOrd="1" destOrd="0" presId="urn:microsoft.com/office/officeart/2005/8/layout/hList9"/>
    <dgm:cxn modelId="{ACFF32A5-CAAC-42F9-9BC8-12439B7CDDDA}" srcId="{76554EE5-9DC6-4564-9D95-1B57327EE3F3}" destId="{19D01CBC-3CBC-42F5-83DC-ABFB4FACB700}" srcOrd="1" destOrd="0" parTransId="{A7C2DA6C-1C1C-4DC3-8077-E86C8C292E2B}" sibTransId="{65AE6C65-2BBA-4171-A9E5-323D3BA43498}"/>
    <dgm:cxn modelId="{AA7BA30A-0061-4C55-875F-B5B7CDD449EF}" srcId="{BC1716B5-FE23-422F-BC6A-E2BAD5ABC208}" destId="{A45CB7A1-0C6B-494B-812B-A99F1C81DFF7}" srcOrd="0" destOrd="0" parTransId="{83C49B12-CD86-4904-A115-D9D90DE430AD}" sibTransId="{203D4DFB-C522-42BF-A253-4B3B380E10F0}"/>
    <dgm:cxn modelId="{188E0630-9C4B-42BC-979C-631D433CB4E0}" srcId="{19D01CBC-3CBC-42F5-83DC-ABFB4FACB700}" destId="{1C73B269-E1CE-44D2-86F0-79C67D29E074}" srcOrd="0" destOrd="0" parTransId="{A3D06865-A9B1-463F-909B-24B58E8EA4A8}" sibTransId="{042B6227-4FA1-469F-B226-B69400FFAE23}"/>
    <dgm:cxn modelId="{4BB574E4-DE35-4C28-A7A2-D6ACE79C62C9}" type="presOf" srcId="{76554EE5-9DC6-4564-9D95-1B57327EE3F3}" destId="{8025C4D9-3C77-473D-9256-DEA25EC91DFB}" srcOrd="0" destOrd="0" presId="urn:microsoft.com/office/officeart/2005/8/layout/hList9"/>
    <dgm:cxn modelId="{B7B2534D-5F8A-4307-BA23-656DF434A217}" type="presOf" srcId="{A45CB7A1-0C6B-494B-812B-A99F1C81DFF7}" destId="{A1682120-CF32-4797-A93D-84AA659B9A0A}" srcOrd="0" destOrd="0" presId="urn:microsoft.com/office/officeart/2005/8/layout/hList9"/>
    <dgm:cxn modelId="{66FC2065-458F-47B5-B491-C63B50C952BD}" type="presOf" srcId="{19D01CBC-3CBC-42F5-83DC-ABFB4FACB700}" destId="{EF189ED2-4E7E-4165-A9BA-222626A78B1D}" srcOrd="0" destOrd="0" presId="urn:microsoft.com/office/officeart/2005/8/layout/hList9"/>
    <dgm:cxn modelId="{FDD86612-7374-4854-AF19-0E70DA6BC2F8}" type="presOf" srcId="{A45CB7A1-0C6B-494B-812B-A99F1C81DFF7}" destId="{8C63897E-9EDF-4D55-88F0-7A8EA32E4A51}" srcOrd="1" destOrd="0" presId="urn:microsoft.com/office/officeart/2005/8/layout/hList9"/>
    <dgm:cxn modelId="{317F93FF-D70A-48CC-A8AC-547A817A7B7F}" type="presOf" srcId="{BC1716B5-FE23-422F-BC6A-E2BAD5ABC208}" destId="{59CF0685-3866-4433-93CF-B8D66A7FB0EC}" srcOrd="0" destOrd="0" presId="urn:microsoft.com/office/officeart/2005/8/layout/hList9"/>
    <dgm:cxn modelId="{7C0A0D05-C72B-48D9-8720-BD7FA1214490}" type="presParOf" srcId="{8025C4D9-3C77-473D-9256-DEA25EC91DFB}" destId="{DF7DEBE2-6D2B-4992-AC77-2539EBAFE172}" srcOrd="0" destOrd="0" presId="urn:microsoft.com/office/officeart/2005/8/layout/hList9"/>
    <dgm:cxn modelId="{6C086B4F-C950-48D6-ACEA-646862A3376D}" type="presParOf" srcId="{8025C4D9-3C77-473D-9256-DEA25EC91DFB}" destId="{EE7A97C7-5A24-4683-863B-F67814137D2C}" srcOrd="1" destOrd="0" presId="urn:microsoft.com/office/officeart/2005/8/layout/hList9"/>
    <dgm:cxn modelId="{5A8112E6-3033-441E-9391-412F23979FDF}" type="presParOf" srcId="{EE7A97C7-5A24-4683-863B-F67814137D2C}" destId="{F278244A-1C26-4DA1-B839-F9830CDC7CC7}" srcOrd="0" destOrd="0" presId="urn:microsoft.com/office/officeart/2005/8/layout/hList9"/>
    <dgm:cxn modelId="{80062F69-6200-41E4-B6A1-8A90B96E4B84}" type="presParOf" srcId="{EE7A97C7-5A24-4683-863B-F67814137D2C}" destId="{F9D34F58-9040-4B73-89BA-E4AA7CDCE87C}" srcOrd="1" destOrd="0" presId="urn:microsoft.com/office/officeart/2005/8/layout/hList9"/>
    <dgm:cxn modelId="{EAAD8359-2A8D-4B01-B48F-FB1C1D38FA70}" type="presParOf" srcId="{F9D34F58-9040-4B73-89BA-E4AA7CDCE87C}" destId="{A1682120-CF32-4797-A93D-84AA659B9A0A}" srcOrd="0" destOrd="0" presId="urn:microsoft.com/office/officeart/2005/8/layout/hList9"/>
    <dgm:cxn modelId="{87CA81B6-E017-4326-AC5A-49F5C6FC811E}" type="presParOf" srcId="{F9D34F58-9040-4B73-89BA-E4AA7CDCE87C}" destId="{8C63897E-9EDF-4D55-88F0-7A8EA32E4A51}" srcOrd="1" destOrd="0" presId="urn:microsoft.com/office/officeart/2005/8/layout/hList9"/>
    <dgm:cxn modelId="{4BC9E487-77D6-4F17-8D5D-26132BAF8D7F}" type="presParOf" srcId="{8025C4D9-3C77-473D-9256-DEA25EC91DFB}" destId="{03D915BA-1046-4F4A-B15B-03935E26DCC0}" srcOrd="2" destOrd="0" presId="urn:microsoft.com/office/officeart/2005/8/layout/hList9"/>
    <dgm:cxn modelId="{B2E52D52-F4DC-4D04-8020-0F3BB0356F2C}" type="presParOf" srcId="{8025C4D9-3C77-473D-9256-DEA25EC91DFB}" destId="{59CF0685-3866-4433-93CF-B8D66A7FB0EC}" srcOrd="3" destOrd="0" presId="urn:microsoft.com/office/officeart/2005/8/layout/hList9"/>
    <dgm:cxn modelId="{EB8697C8-A408-4805-B5BC-6F7286328E1D}" type="presParOf" srcId="{8025C4D9-3C77-473D-9256-DEA25EC91DFB}" destId="{480E6FB7-ECAF-453D-BE55-5DCF03FC7ECD}" srcOrd="4" destOrd="0" presId="urn:microsoft.com/office/officeart/2005/8/layout/hList9"/>
    <dgm:cxn modelId="{2793A4B4-CA92-4270-839E-F370AA883D4C}" type="presParOf" srcId="{8025C4D9-3C77-473D-9256-DEA25EC91DFB}" destId="{59A2E45C-0637-40EA-B4A7-86862B86504E}" srcOrd="5" destOrd="0" presId="urn:microsoft.com/office/officeart/2005/8/layout/hList9"/>
    <dgm:cxn modelId="{1CF8A3A7-BBF7-4E16-BFE4-AC461DB7E7E9}" type="presParOf" srcId="{8025C4D9-3C77-473D-9256-DEA25EC91DFB}" destId="{48451CBE-313D-4338-B3D9-5948A6A3112C}" srcOrd="6" destOrd="0" presId="urn:microsoft.com/office/officeart/2005/8/layout/hList9"/>
    <dgm:cxn modelId="{E151447D-B356-4830-85B7-A257F606127B}" type="presParOf" srcId="{48451CBE-313D-4338-B3D9-5948A6A3112C}" destId="{2A1F78FD-57A4-41ED-9344-6DF7D3E4E1DC}" srcOrd="0" destOrd="0" presId="urn:microsoft.com/office/officeart/2005/8/layout/hList9"/>
    <dgm:cxn modelId="{AEAA16C2-4C3E-472F-A489-BF52DE487650}" type="presParOf" srcId="{48451CBE-313D-4338-B3D9-5948A6A3112C}" destId="{47C2906F-9B8C-458E-89F7-100F83B99C18}" srcOrd="1" destOrd="0" presId="urn:microsoft.com/office/officeart/2005/8/layout/hList9"/>
    <dgm:cxn modelId="{4818B8FF-29D6-41F8-A161-338F4E1225C4}" type="presParOf" srcId="{47C2906F-9B8C-458E-89F7-100F83B99C18}" destId="{CC8F6776-0C0E-44D8-99BD-42B77362C8A1}" srcOrd="0" destOrd="0" presId="urn:microsoft.com/office/officeart/2005/8/layout/hList9"/>
    <dgm:cxn modelId="{E2C20157-AFEB-4ACC-9FD6-D5FBF147C493}" type="presParOf" srcId="{47C2906F-9B8C-458E-89F7-100F83B99C18}" destId="{059B36B4-2C02-475F-AA42-787DD188A0D6}" srcOrd="1" destOrd="0" presId="urn:microsoft.com/office/officeart/2005/8/layout/hList9"/>
    <dgm:cxn modelId="{50A3D40D-DF69-4399-8764-AD0620DC05A5}" type="presParOf" srcId="{8025C4D9-3C77-473D-9256-DEA25EC91DFB}" destId="{C31C89E9-34E3-4556-8405-2F437B160A7A}" srcOrd="7" destOrd="0" presId="urn:microsoft.com/office/officeart/2005/8/layout/hList9"/>
    <dgm:cxn modelId="{6671B21C-A13C-4B89-8A7A-0C10E3916DEF}" type="presParOf" srcId="{8025C4D9-3C77-473D-9256-DEA25EC91DFB}" destId="{EF189ED2-4E7E-4165-A9BA-222626A78B1D}" srcOrd="8"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B6A4D7-D5BC-44CB-B072-298284E26D0E}"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1E0ACF65-7878-44DE-9C73-99C479CBB37C}">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Verdana" pitchFamily="34" charset="0"/>
            </a:rPr>
            <a:t>Biological Asset</a:t>
          </a:r>
        </a:p>
        <a:p>
          <a:pPr defTabSz="577850">
            <a:lnSpc>
              <a:spcPct val="90000"/>
            </a:lnSpc>
            <a:spcBef>
              <a:spcPct val="0"/>
            </a:spcBef>
            <a:spcAft>
              <a:spcPct val="35000"/>
            </a:spcAft>
          </a:pPr>
          <a:endParaRPr lang="en-US" sz="1600" dirty="0"/>
        </a:p>
      </dgm:t>
    </dgm:pt>
    <dgm:pt modelId="{DD0B5DD7-1CF4-4C8D-A4A0-DF33E09A1BBB}" type="parTrans" cxnId="{6D0B8146-88F4-4BFD-B52F-E19A1E121564}">
      <dgm:prSet/>
      <dgm:spPr/>
      <dgm:t>
        <a:bodyPr/>
        <a:lstStyle/>
        <a:p>
          <a:endParaRPr lang="en-US"/>
        </a:p>
      </dgm:t>
    </dgm:pt>
    <dgm:pt modelId="{16275EF8-0F0A-482A-B917-56FE3569678E}" type="sibTrans" cxnId="{6D0B8146-88F4-4BFD-B52F-E19A1E121564}">
      <dgm:prSet/>
      <dgm:spPr/>
      <dgm:t>
        <a:bodyPr/>
        <a:lstStyle/>
        <a:p>
          <a:endParaRPr lang="en-US"/>
        </a:p>
      </dgm:t>
    </dgm:pt>
    <dgm:pt modelId="{532A826C-6D2E-4DAE-AFB1-D6586DB26B76}">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solidFill>
                <a:srgbClr val="0070C0"/>
              </a:solidFill>
              <a:latin typeface="Verdana" pitchFamily="34" charset="0"/>
            </a:rPr>
            <a:t>Fair value </a:t>
          </a:r>
          <a:r>
            <a:rPr lang="en-US" b="1" i="1" dirty="0" smtClean="0">
              <a:solidFill>
                <a:srgbClr val="0070C0"/>
              </a:solidFill>
              <a:latin typeface="Verdana" pitchFamily="34" charset="0"/>
            </a:rPr>
            <a:t>less</a:t>
          </a:r>
          <a:r>
            <a:rPr lang="en-US" b="1" dirty="0" smtClean="0">
              <a:solidFill>
                <a:srgbClr val="0070C0"/>
              </a:solidFill>
              <a:latin typeface="Verdana" pitchFamily="34" charset="0"/>
            </a:rPr>
            <a:t> costs to sell </a:t>
          </a:r>
          <a:r>
            <a:rPr lang="en-US" dirty="0" smtClean="0">
              <a:solidFill>
                <a:schemeClr val="tx1"/>
              </a:solidFill>
              <a:latin typeface="Verdana" pitchFamily="34" charset="0"/>
            </a:rPr>
            <a:t>on initial recognition and at the end of each reporting period </a:t>
          </a:r>
          <a:r>
            <a:rPr lang="en-US" i="1" dirty="0" smtClean="0">
              <a:solidFill>
                <a:schemeClr val="tx1"/>
              </a:solidFill>
              <a:latin typeface="Verdana" pitchFamily="34" charset="0"/>
            </a:rPr>
            <a:t>except</a:t>
          </a:r>
          <a:r>
            <a:rPr lang="en-US" dirty="0" smtClean="0">
              <a:solidFill>
                <a:schemeClr val="tx1"/>
              </a:solidFill>
              <a:latin typeface="Verdana" pitchFamily="34" charset="0"/>
            </a:rPr>
            <a:t> in the case described in </a:t>
          </a:r>
          <a:r>
            <a:rPr lang="en-US" i="1" dirty="0" smtClean="0">
              <a:solidFill>
                <a:schemeClr val="tx1"/>
              </a:solidFill>
              <a:latin typeface="Verdana" pitchFamily="34" charset="0"/>
            </a:rPr>
            <a:t>Paragraph 30 where fair value can not measures reliably.</a:t>
          </a:r>
          <a:r>
            <a:rPr lang="en-US" i="1" dirty="0" smtClean="0">
              <a:solidFill>
                <a:schemeClr val="tx1"/>
              </a:solidFill>
              <a:latin typeface="Verdana" pitchFamily="34" charset="0"/>
              <a:cs typeface="Times New Roman" pitchFamily="18" charset="0"/>
            </a:rPr>
            <a:t> (Paragraph 12) </a:t>
          </a:r>
        </a:p>
        <a:p>
          <a:pPr defTabSz="444500">
            <a:lnSpc>
              <a:spcPct val="90000"/>
            </a:lnSpc>
            <a:spcBef>
              <a:spcPct val="0"/>
            </a:spcBef>
            <a:spcAft>
              <a:spcPct val="35000"/>
            </a:spcAft>
          </a:pPr>
          <a:endParaRPr lang="en-US" dirty="0"/>
        </a:p>
      </dgm:t>
    </dgm:pt>
    <dgm:pt modelId="{7A110AE8-E7CE-44E0-8347-4B92B37A4F8A}" type="parTrans" cxnId="{AEEE6A43-1089-4282-844D-901343433577}">
      <dgm:prSet/>
      <dgm:spPr/>
      <dgm:t>
        <a:bodyPr/>
        <a:lstStyle/>
        <a:p>
          <a:endParaRPr lang="en-US"/>
        </a:p>
      </dgm:t>
    </dgm:pt>
    <dgm:pt modelId="{10F8BA63-23F7-46AE-975F-6A61FFD63B91}" type="sibTrans" cxnId="{AEEE6A43-1089-4282-844D-901343433577}">
      <dgm:prSet/>
      <dgm:spPr/>
      <dgm:t>
        <a:bodyPr/>
        <a:lstStyle/>
        <a:p>
          <a:endParaRPr lang="en-US"/>
        </a:p>
      </dgm:t>
    </dgm:pt>
    <dgm:pt modelId="{FE7082CB-2593-406A-ABD9-83BC832AE3FB}">
      <dgm:prSet custT="1"/>
      <dgm:spPr/>
      <dgm:t>
        <a:bodyPr/>
        <a:lstStyle/>
        <a:p>
          <a:r>
            <a:rPr lang="en-US" sz="2000" dirty="0" smtClean="0">
              <a:solidFill>
                <a:schemeClr val="tx1"/>
              </a:solidFill>
              <a:latin typeface="Verdana" pitchFamily="34" charset="0"/>
            </a:rPr>
            <a:t>Agricultural produce</a:t>
          </a:r>
          <a:endParaRPr lang="en-US" sz="2000" dirty="0" smtClean="0">
            <a:solidFill>
              <a:schemeClr val="tx1"/>
            </a:solidFill>
          </a:endParaRPr>
        </a:p>
      </dgm:t>
    </dgm:pt>
    <dgm:pt modelId="{A63E350A-FA3D-4828-80E7-42BF6EADB50C}" type="parTrans" cxnId="{A21AE2D5-F4D5-4425-852F-E857897DE7C2}">
      <dgm:prSet/>
      <dgm:spPr/>
      <dgm:t>
        <a:bodyPr/>
        <a:lstStyle/>
        <a:p>
          <a:endParaRPr lang="en-US"/>
        </a:p>
      </dgm:t>
    </dgm:pt>
    <dgm:pt modelId="{B9AED638-929D-491F-B168-BD8DA86F5BDD}" type="sibTrans" cxnId="{A21AE2D5-F4D5-4425-852F-E857897DE7C2}">
      <dgm:prSet/>
      <dgm:spPr/>
      <dgm:t>
        <a:bodyPr/>
        <a:lstStyle/>
        <a:p>
          <a:endParaRPr lang="en-US"/>
        </a:p>
      </dgm:t>
    </dgm:pt>
    <dgm:pt modelId="{37201936-4D09-421F-98C9-F017C4B1D529}">
      <dgm:prSet custT="1"/>
      <dgm:spPr/>
      <dgm:t>
        <a:bodyPr/>
        <a:lstStyle/>
        <a:p>
          <a:r>
            <a:rPr lang="en-US" sz="2000" b="1" dirty="0" smtClean="0">
              <a:solidFill>
                <a:srgbClr val="0070C0"/>
              </a:solidFill>
              <a:latin typeface="Verdana" pitchFamily="34" charset="0"/>
            </a:rPr>
            <a:t>Fair value </a:t>
          </a:r>
          <a:r>
            <a:rPr lang="en-US" sz="2000" b="1" i="1" dirty="0" smtClean="0">
              <a:solidFill>
                <a:srgbClr val="0070C0"/>
              </a:solidFill>
              <a:latin typeface="Verdana" pitchFamily="34" charset="0"/>
            </a:rPr>
            <a:t>less</a:t>
          </a:r>
          <a:r>
            <a:rPr lang="en-US" sz="2000" b="1" dirty="0" smtClean="0">
              <a:solidFill>
                <a:srgbClr val="0070C0"/>
              </a:solidFill>
              <a:latin typeface="Verdana" pitchFamily="34" charset="0"/>
            </a:rPr>
            <a:t> costs to sell </a:t>
          </a:r>
          <a:r>
            <a:rPr lang="en-US" sz="2000" dirty="0" smtClean="0">
              <a:solidFill>
                <a:schemeClr val="tx1"/>
              </a:solidFill>
              <a:latin typeface="Verdana" pitchFamily="34" charset="0"/>
            </a:rPr>
            <a:t>at the point of harvest.</a:t>
          </a:r>
          <a:r>
            <a:rPr lang="en-US" sz="2000" i="1" dirty="0" smtClean="0">
              <a:solidFill>
                <a:schemeClr val="tx1"/>
              </a:solidFill>
              <a:latin typeface="Verdana" pitchFamily="34" charset="0"/>
              <a:cs typeface="Times New Roman" pitchFamily="18" charset="0"/>
            </a:rPr>
            <a:t> (Paragraph 12) </a:t>
          </a:r>
          <a:endParaRPr lang="en-US" sz="2000" dirty="0">
            <a:solidFill>
              <a:schemeClr val="tx1"/>
            </a:solidFill>
          </a:endParaRPr>
        </a:p>
      </dgm:t>
    </dgm:pt>
    <dgm:pt modelId="{21C0FEFB-6147-4AF4-A7C1-B81EBA86F0B4}" type="parTrans" cxnId="{9C9CE869-00C4-41CD-B4B1-6075CD0AAF57}">
      <dgm:prSet/>
      <dgm:spPr/>
      <dgm:t>
        <a:bodyPr/>
        <a:lstStyle/>
        <a:p>
          <a:endParaRPr lang="en-US"/>
        </a:p>
      </dgm:t>
    </dgm:pt>
    <dgm:pt modelId="{AFE560B6-FDDC-455E-A9F7-E9AE7DDA0C9F}" type="sibTrans" cxnId="{9C9CE869-00C4-41CD-B4B1-6075CD0AAF57}">
      <dgm:prSet/>
      <dgm:spPr/>
      <dgm:t>
        <a:bodyPr/>
        <a:lstStyle/>
        <a:p>
          <a:endParaRPr lang="en-US"/>
        </a:p>
      </dgm:t>
    </dgm:pt>
    <dgm:pt modelId="{A6A1471B-E1F7-4E13-BF80-5B33644B0762}" type="pres">
      <dgm:prSet presAssocID="{1EB6A4D7-D5BC-44CB-B072-298284E26D0E}" presName="list" presStyleCnt="0">
        <dgm:presLayoutVars>
          <dgm:dir/>
          <dgm:animLvl val="lvl"/>
        </dgm:presLayoutVars>
      </dgm:prSet>
      <dgm:spPr/>
      <dgm:t>
        <a:bodyPr/>
        <a:lstStyle/>
        <a:p>
          <a:endParaRPr lang="en-US"/>
        </a:p>
      </dgm:t>
    </dgm:pt>
    <dgm:pt modelId="{E8EE5BB9-0CB7-4AFA-8CEB-59353BA4F375}" type="pres">
      <dgm:prSet presAssocID="{1E0ACF65-7878-44DE-9C73-99C479CBB37C}" presName="posSpace" presStyleCnt="0"/>
      <dgm:spPr/>
    </dgm:pt>
    <dgm:pt modelId="{2F7680A8-B2A9-45B0-9141-438052CF9FF9}" type="pres">
      <dgm:prSet presAssocID="{1E0ACF65-7878-44DE-9C73-99C479CBB37C}" presName="vertFlow" presStyleCnt="0"/>
      <dgm:spPr/>
    </dgm:pt>
    <dgm:pt modelId="{0DDE3970-AAE7-460F-B235-F886E7DA524E}" type="pres">
      <dgm:prSet presAssocID="{1E0ACF65-7878-44DE-9C73-99C479CBB37C}" presName="topSpace" presStyleCnt="0"/>
      <dgm:spPr/>
    </dgm:pt>
    <dgm:pt modelId="{2696149C-C561-418E-ADE8-CEA1909207D4}" type="pres">
      <dgm:prSet presAssocID="{1E0ACF65-7878-44DE-9C73-99C479CBB37C}" presName="firstComp" presStyleCnt="0"/>
      <dgm:spPr/>
    </dgm:pt>
    <dgm:pt modelId="{4683B9E7-0D6F-44A3-AF97-5798390ED77B}" type="pres">
      <dgm:prSet presAssocID="{1E0ACF65-7878-44DE-9C73-99C479CBB37C}" presName="firstChild" presStyleLbl="bgAccFollowNode1" presStyleIdx="0" presStyleCnt="2" custScaleY="213800" custLinFactNeighborX="17622" custLinFactNeighborY="-3307"/>
      <dgm:spPr/>
      <dgm:t>
        <a:bodyPr/>
        <a:lstStyle/>
        <a:p>
          <a:endParaRPr lang="en-US"/>
        </a:p>
      </dgm:t>
    </dgm:pt>
    <dgm:pt modelId="{C5CC6DCB-1072-49E7-B727-E2C89232FB53}" type="pres">
      <dgm:prSet presAssocID="{1E0ACF65-7878-44DE-9C73-99C479CBB37C}" presName="firstChildTx" presStyleLbl="bgAccFollowNode1" presStyleIdx="0" presStyleCnt="2">
        <dgm:presLayoutVars>
          <dgm:bulletEnabled val="1"/>
        </dgm:presLayoutVars>
      </dgm:prSet>
      <dgm:spPr/>
      <dgm:t>
        <a:bodyPr/>
        <a:lstStyle/>
        <a:p>
          <a:endParaRPr lang="en-US"/>
        </a:p>
      </dgm:t>
    </dgm:pt>
    <dgm:pt modelId="{B36EB0B5-7A4B-4FE8-A1D4-967B867C86E9}" type="pres">
      <dgm:prSet presAssocID="{1E0ACF65-7878-44DE-9C73-99C479CBB37C}" presName="negSpace" presStyleCnt="0"/>
      <dgm:spPr/>
    </dgm:pt>
    <dgm:pt modelId="{CD84E2D3-8809-4B9F-A682-A1341502F7AC}" type="pres">
      <dgm:prSet presAssocID="{1E0ACF65-7878-44DE-9C73-99C479CBB37C}" presName="circle" presStyleLbl="node1" presStyleIdx="0" presStyleCnt="2" custScaleX="115224" custLinFactNeighborX="-9278" custLinFactNeighborY="-18854"/>
      <dgm:spPr/>
      <dgm:t>
        <a:bodyPr/>
        <a:lstStyle/>
        <a:p>
          <a:endParaRPr lang="en-US"/>
        </a:p>
      </dgm:t>
    </dgm:pt>
    <dgm:pt modelId="{A997398C-9B68-42BB-B5E8-A1A802D3113A}" type="pres">
      <dgm:prSet presAssocID="{16275EF8-0F0A-482A-B917-56FE3569678E}" presName="transSpace" presStyleCnt="0"/>
      <dgm:spPr/>
    </dgm:pt>
    <dgm:pt modelId="{A3AE6CC7-8B96-4F83-B6A5-199C82BCD855}" type="pres">
      <dgm:prSet presAssocID="{FE7082CB-2593-406A-ABD9-83BC832AE3FB}" presName="posSpace" presStyleCnt="0"/>
      <dgm:spPr/>
    </dgm:pt>
    <dgm:pt modelId="{568382BC-A044-4440-91EB-BFBC0F62AE73}" type="pres">
      <dgm:prSet presAssocID="{FE7082CB-2593-406A-ABD9-83BC832AE3FB}" presName="vertFlow" presStyleCnt="0"/>
      <dgm:spPr/>
    </dgm:pt>
    <dgm:pt modelId="{8D130D8E-A795-4CF1-B323-56B0E80D814A}" type="pres">
      <dgm:prSet presAssocID="{FE7082CB-2593-406A-ABD9-83BC832AE3FB}" presName="topSpace" presStyleCnt="0"/>
      <dgm:spPr/>
    </dgm:pt>
    <dgm:pt modelId="{286C8F33-1C19-491C-A5A3-9F123D441B84}" type="pres">
      <dgm:prSet presAssocID="{FE7082CB-2593-406A-ABD9-83BC832AE3FB}" presName="firstComp" presStyleCnt="0"/>
      <dgm:spPr/>
    </dgm:pt>
    <dgm:pt modelId="{32E95323-A222-47A9-825A-B6ECB14A4AB7}" type="pres">
      <dgm:prSet presAssocID="{FE7082CB-2593-406A-ABD9-83BC832AE3FB}" presName="firstChild" presStyleLbl="bgAccFollowNode1" presStyleIdx="1" presStyleCnt="2" custScaleY="192048" custLinFactNeighborX="1272" custLinFactNeighborY="19826"/>
      <dgm:spPr/>
      <dgm:t>
        <a:bodyPr/>
        <a:lstStyle/>
        <a:p>
          <a:endParaRPr lang="en-US"/>
        </a:p>
      </dgm:t>
    </dgm:pt>
    <dgm:pt modelId="{42A28952-B1D9-48EF-B5FB-5A18333FCB7A}" type="pres">
      <dgm:prSet presAssocID="{FE7082CB-2593-406A-ABD9-83BC832AE3FB}" presName="firstChildTx" presStyleLbl="bgAccFollowNode1" presStyleIdx="1" presStyleCnt="2">
        <dgm:presLayoutVars>
          <dgm:bulletEnabled val="1"/>
        </dgm:presLayoutVars>
      </dgm:prSet>
      <dgm:spPr/>
      <dgm:t>
        <a:bodyPr/>
        <a:lstStyle/>
        <a:p>
          <a:endParaRPr lang="en-US"/>
        </a:p>
      </dgm:t>
    </dgm:pt>
    <dgm:pt modelId="{F6DAEA1D-2432-44AC-956D-37FF5377D741}" type="pres">
      <dgm:prSet presAssocID="{FE7082CB-2593-406A-ABD9-83BC832AE3FB}" presName="negSpace" presStyleCnt="0"/>
      <dgm:spPr/>
    </dgm:pt>
    <dgm:pt modelId="{EB382039-6D0D-49DC-A93C-A2C94BF00625}" type="pres">
      <dgm:prSet presAssocID="{FE7082CB-2593-406A-ABD9-83BC832AE3FB}" presName="circle" presStyleLbl="node1" presStyleIdx="1" presStyleCnt="2" custScaleX="126678"/>
      <dgm:spPr/>
      <dgm:t>
        <a:bodyPr/>
        <a:lstStyle/>
        <a:p>
          <a:endParaRPr lang="en-US"/>
        </a:p>
      </dgm:t>
    </dgm:pt>
  </dgm:ptLst>
  <dgm:cxnLst>
    <dgm:cxn modelId="{CF0952B2-C629-467C-8A3E-3DAA993DAA02}" type="presOf" srcId="{1E0ACF65-7878-44DE-9C73-99C479CBB37C}" destId="{CD84E2D3-8809-4B9F-A682-A1341502F7AC}" srcOrd="0" destOrd="0" presId="urn:microsoft.com/office/officeart/2005/8/layout/hList9"/>
    <dgm:cxn modelId="{57A40E21-8272-4C47-971F-78CE639097AE}" type="presOf" srcId="{532A826C-6D2E-4DAE-AFB1-D6586DB26B76}" destId="{C5CC6DCB-1072-49E7-B727-E2C89232FB53}" srcOrd="1" destOrd="0" presId="urn:microsoft.com/office/officeart/2005/8/layout/hList9"/>
    <dgm:cxn modelId="{0B3B3FEB-ED9B-4569-B98C-88F734492A2A}" type="presOf" srcId="{37201936-4D09-421F-98C9-F017C4B1D529}" destId="{32E95323-A222-47A9-825A-B6ECB14A4AB7}" srcOrd="0" destOrd="0" presId="urn:microsoft.com/office/officeart/2005/8/layout/hList9"/>
    <dgm:cxn modelId="{FB54B5B8-4059-4D19-AB5A-10CCF2D266DA}" type="presOf" srcId="{FE7082CB-2593-406A-ABD9-83BC832AE3FB}" destId="{EB382039-6D0D-49DC-A93C-A2C94BF00625}" srcOrd="0" destOrd="0" presId="urn:microsoft.com/office/officeart/2005/8/layout/hList9"/>
    <dgm:cxn modelId="{C3346D28-EC15-40B1-BAE4-ACCA4F8975FA}" type="presOf" srcId="{37201936-4D09-421F-98C9-F017C4B1D529}" destId="{42A28952-B1D9-48EF-B5FB-5A18333FCB7A}" srcOrd="1" destOrd="0" presId="urn:microsoft.com/office/officeart/2005/8/layout/hList9"/>
    <dgm:cxn modelId="{9C9CE869-00C4-41CD-B4B1-6075CD0AAF57}" srcId="{FE7082CB-2593-406A-ABD9-83BC832AE3FB}" destId="{37201936-4D09-421F-98C9-F017C4B1D529}" srcOrd="0" destOrd="0" parTransId="{21C0FEFB-6147-4AF4-A7C1-B81EBA86F0B4}" sibTransId="{AFE560B6-FDDC-455E-A9F7-E9AE7DDA0C9F}"/>
    <dgm:cxn modelId="{6D0B8146-88F4-4BFD-B52F-E19A1E121564}" srcId="{1EB6A4D7-D5BC-44CB-B072-298284E26D0E}" destId="{1E0ACF65-7878-44DE-9C73-99C479CBB37C}" srcOrd="0" destOrd="0" parTransId="{DD0B5DD7-1CF4-4C8D-A4A0-DF33E09A1BBB}" sibTransId="{16275EF8-0F0A-482A-B917-56FE3569678E}"/>
    <dgm:cxn modelId="{2D9523A5-48E4-42AE-97A9-D32D4073382D}" type="presOf" srcId="{532A826C-6D2E-4DAE-AFB1-D6586DB26B76}" destId="{4683B9E7-0D6F-44A3-AF97-5798390ED77B}" srcOrd="0" destOrd="0" presId="urn:microsoft.com/office/officeart/2005/8/layout/hList9"/>
    <dgm:cxn modelId="{FCCAA1B4-04A3-4B17-BDC4-73BA9F7EF6ED}" type="presOf" srcId="{1EB6A4D7-D5BC-44CB-B072-298284E26D0E}" destId="{A6A1471B-E1F7-4E13-BF80-5B33644B0762}" srcOrd="0" destOrd="0" presId="urn:microsoft.com/office/officeart/2005/8/layout/hList9"/>
    <dgm:cxn modelId="{AEEE6A43-1089-4282-844D-901343433577}" srcId="{1E0ACF65-7878-44DE-9C73-99C479CBB37C}" destId="{532A826C-6D2E-4DAE-AFB1-D6586DB26B76}" srcOrd="0" destOrd="0" parTransId="{7A110AE8-E7CE-44E0-8347-4B92B37A4F8A}" sibTransId="{10F8BA63-23F7-46AE-975F-6A61FFD63B91}"/>
    <dgm:cxn modelId="{A21AE2D5-F4D5-4425-852F-E857897DE7C2}" srcId="{1EB6A4D7-D5BC-44CB-B072-298284E26D0E}" destId="{FE7082CB-2593-406A-ABD9-83BC832AE3FB}" srcOrd="1" destOrd="0" parTransId="{A63E350A-FA3D-4828-80E7-42BF6EADB50C}" sibTransId="{B9AED638-929D-491F-B168-BD8DA86F5BDD}"/>
    <dgm:cxn modelId="{E45983DC-C46F-404F-A16F-69435C55330B}" type="presParOf" srcId="{A6A1471B-E1F7-4E13-BF80-5B33644B0762}" destId="{E8EE5BB9-0CB7-4AFA-8CEB-59353BA4F375}" srcOrd="0" destOrd="0" presId="urn:microsoft.com/office/officeart/2005/8/layout/hList9"/>
    <dgm:cxn modelId="{D940DD92-7691-48EA-B36D-4B01644664F1}" type="presParOf" srcId="{A6A1471B-E1F7-4E13-BF80-5B33644B0762}" destId="{2F7680A8-B2A9-45B0-9141-438052CF9FF9}" srcOrd="1" destOrd="0" presId="urn:microsoft.com/office/officeart/2005/8/layout/hList9"/>
    <dgm:cxn modelId="{CCF9B2F9-2C38-42E9-9ED2-BCBD5F7E8308}" type="presParOf" srcId="{2F7680A8-B2A9-45B0-9141-438052CF9FF9}" destId="{0DDE3970-AAE7-460F-B235-F886E7DA524E}" srcOrd="0" destOrd="0" presId="urn:microsoft.com/office/officeart/2005/8/layout/hList9"/>
    <dgm:cxn modelId="{BB952624-0BF0-4E65-887E-8D280B316BFB}" type="presParOf" srcId="{2F7680A8-B2A9-45B0-9141-438052CF9FF9}" destId="{2696149C-C561-418E-ADE8-CEA1909207D4}" srcOrd="1" destOrd="0" presId="urn:microsoft.com/office/officeart/2005/8/layout/hList9"/>
    <dgm:cxn modelId="{12C8A869-1BCB-4524-9740-8DFE63D38A75}" type="presParOf" srcId="{2696149C-C561-418E-ADE8-CEA1909207D4}" destId="{4683B9E7-0D6F-44A3-AF97-5798390ED77B}" srcOrd="0" destOrd="0" presId="urn:microsoft.com/office/officeart/2005/8/layout/hList9"/>
    <dgm:cxn modelId="{5F206B02-89E9-46E5-B10B-1B6812784514}" type="presParOf" srcId="{2696149C-C561-418E-ADE8-CEA1909207D4}" destId="{C5CC6DCB-1072-49E7-B727-E2C89232FB53}" srcOrd="1" destOrd="0" presId="urn:microsoft.com/office/officeart/2005/8/layout/hList9"/>
    <dgm:cxn modelId="{0701D0EF-30FF-4B72-BAE1-25BA5F199B1E}" type="presParOf" srcId="{A6A1471B-E1F7-4E13-BF80-5B33644B0762}" destId="{B36EB0B5-7A4B-4FE8-A1D4-967B867C86E9}" srcOrd="2" destOrd="0" presId="urn:microsoft.com/office/officeart/2005/8/layout/hList9"/>
    <dgm:cxn modelId="{3FA62E1C-61D3-4AC4-9513-C5DA42DAE4BE}" type="presParOf" srcId="{A6A1471B-E1F7-4E13-BF80-5B33644B0762}" destId="{CD84E2D3-8809-4B9F-A682-A1341502F7AC}" srcOrd="3" destOrd="0" presId="urn:microsoft.com/office/officeart/2005/8/layout/hList9"/>
    <dgm:cxn modelId="{74D07B1C-7217-4E43-A36B-6C5FD7F3EA24}" type="presParOf" srcId="{A6A1471B-E1F7-4E13-BF80-5B33644B0762}" destId="{A997398C-9B68-42BB-B5E8-A1A802D3113A}" srcOrd="4" destOrd="0" presId="urn:microsoft.com/office/officeart/2005/8/layout/hList9"/>
    <dgm:cxn modelId="{C4451B86-542D-4118-BDF6-ABF051EEB9E2}" type="presParOf" srcId="{A6A1471B-E1F7-4E13-BF80-5B33644B0762}" destId="{A3AE6CC7-8B96-4F83-B6A5-199C82BCD855}" srcOrd="5" destOrd="0" presId="urn:microsoft.com/office/officeart/2005/8/layout/hList9"/>
    <dgm:cxn modelId="{B435AFF1-6B10-4DA6-822A-AEBC150FABE0}" type="presParOf" srcId="{A6A1471B-E1F7-4E13-BF80-5B33644B0762}" destId="{568382BC-A044-4440-91EB-BFBC0F62AE73}" srcOrd="6" destOrd="0" presId="urn:microsoft.com/office/officeart/2005/8/layout/hList9"/>
    <dgm:cxn modelId="{00F24D79-31A4-45F1-B424-45F51BF8CD0B}" type="presParOf" srcId="{568382BC-A044-4440-91EB-BFBC0F62AE73}" destId="{8D130D8E-A795-4CF1-B323-56B0E80D814A}" srcOrd="0" destOrd="0" presId="urn:microsoft.com/office/officeart/2005/8/layout/hList9"/>
    <dgm:cxn modelId="{33C6750A-1AAF-491A-8F8A-7608BAE0D30A}" type="presParOf" srcId="{568382BC-A044-4440-91EB-BFBC0F62AE73}" destId="{286C8F33-1C19-491C-A5A3-9F123D441B84}" srcOrd="1" destOrd="0" presId="urn:microsoft.com/office/officeart/2005/8/layout/hList9"/>
    <dgm:cxn modelId="{3F2A9D31-1FD2-47D6-90EA-D12D1CC1251B}" type="presParOf" srcId="{286C8F33-1C19-491C-A5A3-9F123D441B84}" destId="{32E95323-A222-47A9-825A-B6ECB14A4AB7}" srcOrd="0" destOrd="0" presId="urn:microsoft.com/office/officeart/2005/8/layout/hList9"/>
    <dgm:cxn modelId="{9D1DE3CB-D6D9-43C6-B441-42A691F56E1E}" type="presParOf" srcId="{286C8F33-1C19-491C-A5A3-9F123D441B84}" destId="{42A28952-B1D9-48EF-B5FB-5A18333FCB7A}" srcOrd="1" destOrd="0" presId="urn:microsoft.com/office/officeart/2005/8/layout/hList9"/>
    <dgm:cxn modelId="{8AE18EC4-4D57-41B4-BEFA-62B18EC750F2}" type="presParOf" srcId="{A6A1471B-E1F7-4E13-BF80-5B33644B0762}" destId="{F6DAEA1D-2432-44AC-956D-37FF5377D741}" srcOrd="7" destOrd="0" presId="urn:microsoft.com/office/officeart/2005/8/layout/hList9"/>
    <dgm:cxn modelId="{E906F82F-83FB-46C9-8516-A9EDAF558BF6}" type="presParOf" srcId="{A6A1471B-E1F7-4E13-BF80-5B33644B0762}" destId="{EB382039-6D0D-49DC-A93C-A2C94BF00625}" srcOrd="8"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3AF655-92BA-42EB-BD3B-F270720E31E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A3961C2C-69E4-461F-974E-FEBA6423EB13}">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Verdana" pitchFamily="34" charset="0"/>
            </a:rPr>
            <a:t>Biological Assets</a:t>
          </a:r>
        </a:p>
        <a:p>
          <a:pPr defTabSz="1555750">
            <a:lnSpc>
              <a:spcPct val="90000"/>
            </a:lnSpc>
            <a:spcBef>
              <a:spcPct val="0"/>
            </a:spcBef>
            <a:spcAft>
              <a:spcPct val="35000"/>
            </a:spcAft>
          </a:pPr>
          <a:endParaRPr lang="en-US" dirty="0"/>
        </a:p>
      </dgm:t>
    </dgm:pt>
    <dgm:pt modelId="{757AA78D-0BE4-4794-9E29-B9AAF06B61EA}" type="parTrans" cxnId="{4387D63D-B6FD-4978-BDD9-1F4224441671}">
      <dgm:prSet/>
      <dgm:spPr/>
      <dgm:t>
        <a:bodyPr/>
        <a:lstStyle/>
        <a:p>
          <a:endParaRPr lang="en-US"/>
        </a:p>
      </dgm:t>
    </dgm:pt>
    <dgm:pt modelId="{1D73DF50-8050-40E3-BE88-742E1ECA242F}" type="sibTrans" cxnId="{4387D63D-B6FD-4978-BDD9-1F4224441671}">
      <dgm:prSet/>
      <dgm:spPr/>
      <dgm:t>
        <a:bodyPr/>
        <a:lstStyle/>
        <a:p>
          <a:endParaRPr lang="en-US"/>
        </a:p>
      </dgm:t>
    </dgm:pt>
    <dgm:pt modelId="{40A887E2-9FD2-40B8-BD74-1CB343D7A6AE}">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800" dirty="0" smtClean="0">
              <a:latin typeface="Verdana" pitchFamily="34" charset="0"/>
            </a:rPr>
            <a:t>Arising on initial recognition and from change in fair value at the  end of reporting period</a:t>
          </a:r>
        </a:p>
        <a:p>
          <a:pPr algn="ctr" defTabSz="622300">
            <a:lnSpc>
              <a:spcPct val="90000"/>
            </a:lnSpc>
            <a:spcBef>
              <a:spcPct val="0"/>
            </a:spcBef>
            <a:spcAft>
              <a:spcPct val="35000"/>
            </a:spcAft>
          </a:pPr>
          <a:endParaRPr lang="en-US" sz="1800" dirty="0"/>
        </a:p>
      </dgm:t>
    </dgm:pt>
    <dgm:pt modelId="{C7C234C2-30C1-4222-B1A4-79CE768F8625}" type="parTrans" cxnId="{C826B55A-FF20-45CB-80CD-3B4A3D95AB17}">
      <dgm:prSet/>
      <dgm:spPr/>
      <dgm:t>
        <a:bodyPr/>
        <a:lstStyle/>
        <a:p>
          <a:endParaRPr lang="en-US"/>
        </a:p>
      </dgm:t>
    </dgm:pt>
    <dgm:pt modelId="{4AC0BBFF-798C-42C7-B223-903621DA37AB}" type="sibTrans" cxnId="{C826B55A-FF20-45CB-80CD-3B4A3D95AB17}">
      <dgm:prSet/>
      <dgm:spPr/>
      <dgm:t>
        <a:bodyPr/>
        <a:lstStyle/>
        <a:p>
          <a:endParaRPr lang="en-US"/>
        </a:p>
      </dgm:t>
    </dgm:pt>
    <dgm:pt modelId="{345A3BEE-6EB0-4ED5-B05C-1A1850CD92E8}">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Verdana" pitchFamily="34" charset="0"/>
            </a:rPr>
            <a:t>Agricultural Produce</a:t>
          </a:r>
        </a:p>
        <a:p>
          <a:pPr defTabSz="1022350">
            <a:lnSpc>
              <a:spcPct val="90000"/>
            </a:lnSpc>
            <a:spcBef>
              <a:spcPct val="0"/>
            </a:spcBef>
            <a:spcAft>
              <a:spcPct val="35000"/>
            </a:spcAft>
          </a:pPr>
          <a:endParaRPr lang="en-US" dirty="0"/>
        </a:p>
      </dgm:t>
    </dgm:pt>
    <dgm:pt modelId="{724C1AF8-1726-483D-B402-2E9552D07546}" type="parTrans" cxnId="{666090CB-D308-4C5C-82D6-1B5B4E98B5CA}">
      <dgm:prSet/>
      <dgm:spPr/>
      <dgm:t>
        <a:bodyPr/>
        <a:lstStyle/>
        <a:p>
          <a:endParaRPr lang="en-US"/>
        </a:p>
      </dgm:t>
    </dgm:pt>
    <dgm:pt modelId="{3C65EFF4-93BA-4F03-A854-80B19178DE3E}" type="sibTrans" cxnId="{666090CB-D308-4C5C-82D6-1B5B4E98B5CA}">
      <dgm:prSet/>
      <dgm:spPr/>
      <dgm:t>
        <a:bodyPr/>
        <a:lstStyle/>
        <a:p>
          <a:endParaRPr lang="en-US"/>
        </a:p>
      </dgm:t>
    </dgm:pt>
    <dgm:pt modelId="{9BED8221-3ABA-4C70-ADB7-DC1518C3D2B7}">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800" dirty="0" smtClean="0">
              <a:latin typeface="Verdana" pitchFamily="34" charset="0"/>
            </a:rPr>
            <a:t>Arising on initial recognition</a:t>
          </a:r>
        </a:p>
        <a:p>
          <a:pPr algn="ctr" defTabSz="488950">
            <a:lnSpc>
              <a:spcPct val="90000"/>
            </a:lnSpc>
            <a:spcBef>
              <a:spcPct val="0"/>
            </a:spcBef>
            <a:spcAft>
              <a:spcPct val="35000"/>
            </a:spcAft>
          </a:pPr>
          <a:endParaRPr lang="en-US" sz="1600" dirty="0"/>
        </a:p>
      </dgm:t>
    </dgm:pt>
    <dgm:pt modelId="{FCB6D53A-ADB8-428B-ACA8-9C37A4D02942}" type="parTrans" cxnId="{A0B64C71-71C5-46AA-BD1B-F1AC78894622}">
      <dgm:prSet/>
      <dgm:spPr/>
      <dgm:t>
        <a:bodyPr/>
        <a:lstStyle/>
        <a:p>
          <a:endParaRPr lang="en-US"/>
        </a:p>
      </dgm:t>
    </dgm:pt>
    <dgm:pt modelId="{F63BC5F3-ED59-4965-84D2-0DCC3F3F787B}" type="sibTrans" cxnId="{A0B64C71-71C5-46AA-BD1B-F1AC78894622}">
      <dgm:prSet/>
      <dgm:spPr/>
      <dgm:t>
        <a:bodyPr/>
        <a:lstStyle/>
        <a:p>
          <a:endParaRPr lang="en-US"/>
        </a:p>
      </dgm:t>
    </dgm:pt>
    <dgm:pt modelId="{59E12034-72B6-4EC1-9660-B864FDA98603}">
      <dgm:prSet custT="1"/>
      <dgm:spPr/>
      <dgm:t>
        <a:bodyPr/>
        <a:lstStyle/>
        <a:p>
          <a:pPr algn="l"/>
          <a:r>
            <a:rPr lang="en-US" sz="1800" dirty="0" smtClean="0">
              <a:latin typeface="Verdana" pitchFamily="34" charset="0"/>
            </a:rPr>
            <a:t>Included in profit or loss for the period in which it arises </a:t>
          </a:r>
          <a:r>
            <a:rPr lang="en-US" sz="1800" i="1" dirty="0" smtClean="0">
              <a:latin typeface="Verdana" pitchFamily="34" charset="0"/>
            </a:rPr>
            <a:t>(Paragraph 26)</a:t>
          </a:r>
          <a:endParaRPr lang="en-US" sz="1800" dirty="0" smtClean="0"/>
        </a:p>
      </dgm:t>
    </dgm:pt>
    <dgm:pt modelId="{458A61EC-04A8-4085-AB2B-F1AD096B79CA}" type="parTrans" cxnId="{4669463B-475F-4349-8345-FD7C879B7F1B}">
      <dgm:prSet/>
      <dgm:spPr/>
      <dgm:t>
        <a:bodyPr/>
        <a:lstStyle/>
        <a:p>
          <a:endParaRPr lang="en-US"/>
        </a:p>
      </dgm:t>
    </dgm:pt>
    <dgm:pt modelId="{92203003-77D0-4119-8DAD-0DEB9FDCB016}" type="sibTrans" cxnId="{4669463B-475F-4349-8345-FD7C879B7F1B}">
      <dgm:prSet/>
      <dgm:spPr/>
      <dgm:t>
        <a:bodyPr/>
        <a:lstStyle/>
        <a:p>
          <a:endParaRPr lang="en-US"/>
        </a:p>
      </dgm:t>
    </dgm:pt>
    <dgm:pt modelId="{A9B1F916-403A-4872-B317-F490157D8044}">
      <dgm:prSet/>
      <dgm:spPr/>
      <dgm:t>
        <a:bodyPr/>
        <a:lstStyle/>
        <a:p>
          <a:pPr algn="l"/>
          <a:r>
            <a:rPr lang="en-US" dirty="0" smtClean="0">
              <a:latin typeface="Verdana" pitchFamily="34" charset="0"/>
            </a:rPr>
            <a:t>Included in profit or loss for the period in which it arises </a:t>
          </a:r>
          <a:r>
            <a:rPr lang="en-US" i="1" dirty="0" smtClean="0">
              <a:latin typeface="Verdana" pitchFamily="34" charset="0"/>
            </a:rPr>
            <a:t>(Paragraph 28)</a:t>
          </a:r>
          <a:endParaRPr lang="en-US" dirty="0" smtClean="0"/>
        </a:p>
      </dgm:t>
    </dgm:pt>
    <dgm:pt modelId="{076589C7-F8D5-4B31-ABA2-C8766A7781EB}" type="parTrans" cxnId="{8E45C146-959E-40C5-A88F-BF93F1EEC72B}">
      <dgm:prSet/>
      <dgm:spPr/>
      <dgm:t>
        <a:bodyPr/>
        <a:lstStyle/>
        <a:p>
          <a:endParaRPr lang="en-US"/>
        </a:p>
      </dgm:t>
    </dgm:pt>
    <dgm:pt modelId="{45989508-D6C8-4E71-B840-A3406B90C04B}" type="sibTrans" cxnId="{8E45C146-959E-40C5-A88F-BF93F1EEC72B}">
      <dgm:prSet/>
      <dgm:spPr/>
      <dgm:t>
        <a:bodyPr/>
        <a:lstStyle/>
        <a:p>
          <a:endParaRPr lang="en-US"/>
        </a:p>
      </dgm:t>
    </dgm:pt>
    <dgm:pt modelId="{7B0FE9C9-AFCE-4118-AA9B-3C5145BFE138}" type="pres">
      <dgm:prSet presAssocID="{723AF655-92BA-42EB-BD3B-F270720E31E2}" presName="diagram" presStyleCnt="0">
        <dgm:presLayoutVars>
          <dgm:chPref val="1"/>
          <dgm:dir/>
          <dgm:animOne val="branch"/>
          <dgm:animLvl val="lvl"/>
          <dgm:resizeHandles/>
        </dgm:presLayoutVars>
      </dgm:prSet>
      <dgm:spPr/>
      <dgm:t>
        <a:bodyPr/>
        <a:lstStyle/>
        <a:p>
          <a:endParaRPr lang="en-US"/>
        </a:p>
      </dgm:t>
    </dgm:pt>
    <dgm:pt modelId="{CDA2AA0B-C42B-40D0-9F51-783353EB030B}" type="pres">
      <dgm:prSet presAssocID="{A3961C2C-69E4-461F-974E-FEBA6423EB13}" presName="root" presStyleCnt="0"/>
      <dgm:spPr/>
    </dgm:pt>
    <dgm:pt modelId="{B80077A2-A68C-43E4-8CA6-CA3F9F40D86C}" type="pres">
      <dgm:prSet presAssocID="{A3961C2C-69E4-461F-974E-FEBA6423EB13}" presName="rootComposite" presStyleCnt="0"/>
      <dgm:spPr/>
    </dgm:pt>
    <dgm:pt modelId="{8259A75D-19E1-4103-A630-62DCEB8B4124}" type="pres">
      <dgm:prSet presAssocID="{A3961C2C-69E4-461F-974E-FEBA6423EB13}" presName="rootText" presStyleLbl="node1" presStyleIdx="0" presStyleCnt="2"/>
      <dgm:spPr/>
      <dgm:t>
        <a:bodyPr/>
        <a:lstStyle/>
        <a:p>
          <a:endParaRPr lang="en-US"/>
        </a:p>
      </dgm:t>
    </dgm:pt>
    <dgm:pt modelId="{0E1DC54A-BAF0-4F66-950F-18BFB40C7383}" type="pres">
      <dgm:prSet presAssocID="{A3961C2C-69E4-461F-974E-FEBA6423EB13}" presName="rootConnector" presStyleLbl="node1" presStyleIdx="0" presStyleCnt="2"/>
      <dgm:spPr/>
      <dgm:t>
        <a:bodyPr/>
        <a:lstStyle/>
        <a:p>
          <a:endParaRPr lang="en-US"/>
        </a:p>
      </dgm:t>
    </dgm:pt>
    <dgm:pt modelId="{F9CE3D6C-5B9B-40CF-B8AF-714A7FAB7DE1}" type="pres">
      <dgm:prSet presAssocID="{A3961C2C-69E4-461F-974E-FEBA6423EB13}" presName="childShape" presStyleCnt="0"/>
      <dgm:spPr/>
    </dgm:pt>
    <dgm:pt modelId="{5FB226DF-019C-4527-B369-B143E0E83BB0}" type="pres">
      <dgm:prSet presAssocID="{C7C234C2-30C1-4222-B1A4-79CE768F8625}" presName="Name13" presStyleLbl="parChTrans1D2" presStyleIdx="0" presStyleCnt="4"/>
      <dgm:spPr/>
      <dgm:t>
        <a:bodyPr/>
        <a:lstStyle/>
        <a:p>
          <a:endParaRPr lang="en-US"/>
        </a:p>
      </dgm:t>
    </dgm:pt>
    <dgm:pt modelId="{9E98D5C8-5017-486E-8D81-634FD5811636}" type="pres">
      <dgm:prSet presAssocID="{40A887E2-9FD2-40B8-BD74-1CB343D7A6AE}" presName="childText" presStyleLbl="bgAcc1" presStyleIdx="0" presStyleCnt="4" custScaleX="135502" custScaleY="137995">
        <dgm:presLayoutVars>
          <dgm:bulletEnabled val="1"/>
        </dgm:presLayoutVars>
      </dgm:prSet>
      <dgm:spPr/>
      <dgm:t>
        <a:bodyPr/>
        <a:lstStyle/>
        <a:p>
          <a:endParaRPr lang="en-US"/>
        </a:p>
      </dgm:t>
    </dgm:pt>
    <dgm:pt modelId="{EFC80E5D-FFDC-423F-AA51-062686DDDBD8}" type="pres">
      <dgm:prSet presAssocID="{458A61EC-04A8-4085-AB2B-F1AD096B79CA}" presName="Name13" presStyleLbl="parChTrans1D2" presStyleIdx="1" presStyleCnt="4"/>
      <dgm:spPr/>
      <dgm:t>
        <a:bodyPr/>
        <a:lstStyle/>
        <a:p>
          <a:endParaRPr lang="en-US"/>
        </a:p>
      </dgm:t>
    </dgm:pt>
    <dgm:pt modelId="{9EBDC676-BCA7-4058-911F-4172D415D732}" type="pres">
      <dgm:prSet presAssocID="{59E12034-72B6-4EC1-9660-B864FDA98603}" presName="childText" presStyleLbl="bgAcc1" presStyleIdx="1" presStyleCnt="4" custScaleX="136723">
        <dgm:presLayoutVars>
          <dgm:bulletEnabled val="1"/>
        </dgm:presLayoutVars>
      </dgm:prSet>
      <dgm:spPr/>
      <dgm:t>
        <a:bodyPr/>
        <a:lstStyle/>
        <a:p>
          <a:endParaRPr lang="en-US"/>
        </a:p>
      </dgm:t>
    </dgm:pt>
    <dgm:pt modelId="{1CC320E8-CE13-46C4-8C34-9A9C1FBCD412}" type="pres">
      <dgm:prSet presAssocID="{345A3BEE-6EB0-4ED5-B05C-1A1850CD92E8}" presName="root" presStyleCnt="0"/>
      <dgm:spPr/>
    </dgm:pt>
    <dgm:pt modelId="{FEE32043-8CB8-43EE-8891-8B0DCEFEE0F6}" type="pres">
      <dgm:prSet presAssocID="{345A3BEE-6EB0-4ED5-B05C-1A1850CD92E8}" presName="rootComposite" presStyleCnt="0"/>
      <dgm:spPr/>
    </dgm:pt>
    <dgm:pt modelId="{DF75931C-8585-4131-9F0D-EF8B3EAB8FDE}" type="pres">
      <dgm:prSet presAssocID="{345A3BEE-6EB0-4ED5-B05C-1A1850CD92E8}" presName="rootText" presStyleLbl="node1" presStyleIdx="1" presStyleCnt="2"/>
      <dgm:spPr/>
      <dgm:t>
        <a:bodyPr/>
        <a:lstStyle/>
        <a:p>
          <a:endParaRPr lang="en-US"/>
        </a:p>
      </dgm:t>
    </dgm:pt>
    <dgm:pt modelId="{F7E5B6E9-9D9D-428A-8467-198DF59453AA}" type="pres">
      <dgm:prSet presAssocID="{345A3BEE-6EB0-4ED5-B05C-1A1850CD92E8}" presName="rootConnector" presStyleLbl="node1" presStyleIdx="1" presStyleCnt="2"/>
      <dgm:spPr/>
      <dgm:t>
        <a:bodyPr/>
        <a:lstStyle/>
        <a:p>
          <a:endParaRPr lang="en-US"/>
        </a:p>
      </dgm:t>
    </dgm:pt>
    <dgm:pt modelId="{DB74AA90-17AD-4AA2-BE4B-C3D6738F84BF}" type="pres">
      <dgm:prSet presAssocID="{345A3BEE-6EB0-4ED5-B05C-1A1850CD92E8}" presName="childShape" presStyleCnt="0"/>
      <dgm:spPr/>
    </dgm:pt>
    <dgm:pt modelId="{DDC3AE1E-B529-49A6-8E3C-DF6DC3553106}" type="pres">
      <dgm:prSet presAssocID="{FCB6D53A-ADB8-428B-ACA8-9C37A4D02942}" presName="Name13" presStyleLbl="parChTrans1D2" presStyleIdx="2" presStyleCnt="4"/>
      <dgm:spPr/>
      <dgm:t>
        <a:bodyPr/>
        <a:lstStyle/>
        <a:p>
          <a:endParaRPr lang="en-US"/>
        </a:p>
      </dgm:t>
    </dgm:pt>
    <dgm:pt modelId="{96C58967-24AF-447C-88D9-73B8A7667269}" type="pres">
      <dgm:prSet presAssocID="{9BED8221-3ABA-4C70-ADB7-DC1518C3D2B7}" presName="childText" presStyleLbl="bgAcc1" presStyleIdx="2" presStyleCnt="4" custScaleX="106291">
        <dgm:presLayoutVars>
          <dgm:bulletEnabled val="1"/>
        </dgm:presLayoutVars>
      </dgm:prSet>
      <dgm:spPr/>
      <dgm:t>
        <a:bodyPr/>
        <a:lstStyle/>
        <a:p>
          <a:endParaRPr lang="en-US"/>
        </a:p>
      </dgm:t>
    </dgm:pt>
    <dgm:pt modelId="{40A60035-B00E-4C2E-92BF-B74016A713D2}" type="pres">
      <dgm:prSet presAssocID="{076589C7-F8D5-4B31-ABA2-C8766A7781EB}" presName="Name13" presStyleLbl="parChTrans1D2" presStyleIdx="3" presStyleCnt="4"/>
      <dgm:spPr/>
      <dgm:t>
        <a:bodyPr/>
        <a:lstStyle/>
        <a:p>
          <a:endParaRPr lang="en-US"/>
        </a:p>
      </dgm:t>
    </dgm:pt>
    <dgm:pt modelId="{5EA99BF5-22F4-4E56-995C-EA5164CA108F}" type="pres">
      <dgm:prSet presAssocID="{A9B1F916-403A-4872-B317-F490157D8044}" presName="childText" presStyleLbl="bgAcc1" presStyleIdx="3" presStyleCnt="4" custScaleX="151543">
        <dgm:presLayoutVars>
          <dgm:bulletEnabled val="1"/>
        </dgm:presLayoutVars>
      </dgm:prSet>
      <dgm:spPr/>
      <dgm:t>
        <a:bodyPr/>
        <a:lstStyle/>
        <a:p>
          <a:endParaRPr lang="en-US"/>
        </a:p>
      </dgm:t>
    </dgm:pt>
  </dgm:ptLst>
  <dgm:cxnLst>
    <dgm:cxn modelId="{666090CB-D308-4C5C-82D6-1B5B4E98B5CA}" srcId="{723AF655-92BA-42EB-BD3B-F270720E31E2}" destId="{345A3BEE-6EB0-4ED5-B05C-1A1850CD92E8}" srcOrd="1" destOrd="0" parTransId="{724C1AF8-1726-483D-B402-2E9552D07546}" sibTransId="{3C65EFF4-93BA-4F03-A854-80B19178DE3E}"/>
    <dgm:cxn modelId="{869111A2-096D-45F6-9B41-E5CD4A79ADDE}" type="presOf" srcId="{FCB6D53A-ADB8-428B-ACA8-9C37A4D02942}" destId="{DDC3AE1E-B529-49A6-8E3C-DF6DC3553106}" srcOrd="0" destOrd="0" presId="urn:microsoft.com/office/officeart/2005/8/layout/hierarchy3"/>
    <dgm:cxn modelId="{C826B55A-FF20-45CB-80CD-3B4A3D95AB17}" srcId="{A3961C2C-69E4-461F-974E-FEBA6423EB13}" destId="{40A887E2-9FD2-40B8-BD74-1CB343D7A6AE}" srcOrd="0" destOrd="0" parTransId="{C7C234C2-30C1-4222-B1A4-79CE768F8625}" sibTransId="{4AC0BBFF-798C-42C7-B223-903621DA37AB}"/>
    <dgm:cxn modelId="{4387D63D-B6FD-4978-BDD9-1F4224441671}" srcId="{723AF655-92BA-42EB-BD3B-F270720E31E2}" destId="{A3961C2C-69E4-461F-974E-FEBA6423EB13}" srcOrd="0" destOrd="0" parTransId="{757AA78D-0BE4-4794-9E29-B9AAF06B61EA}" sibTransId="{1D73DF50-8050-40E3-BE88-742E1ECA242F}"/>
    <dgm:cxn modelId="{9F72B2E7-36A5-4D2B-9092-8858611A2F34}" type="presOf" srcId="{59E12034-72B6-4EC1-9660-B864FDA98603}" destId="{9EBDC676-BCA7-4058-911F-4172D415D732}" srcOrd="0" destOrd="0" presId="urn:microsoft.com/office/officeart/2005/8/layout/hierarchy3"/>
    <dgm:cxn modelId="{EE0ED9D8-ABC0-469E-9AE4-DC67EFD1FFB7}" type="presOf" srcId="{A9B1F916-403A-4872-B317-F490157D8044}" destId="{5EA99BF5-22F4-4E56-995C-EA5164CA108F}" srcOrd="0" destOrd="0" presId="urn:microsoft.com/office/officeart/2005/8/layout/hierarchy3"/>
    <dgm:cxn modelId="{938D1D7C-2D4B-4D53-928B-FDB8E5F2A156}" type="presOf" srcId="{723AF655-92BA-42EB-BD3B-F270720E31E2}" destId="{7B0FE9C9-AFCE-4118-AA9B-3C5145BFE138}" srcOrd="0" destOrd="0" presId="urn:microsoft.com/office/officeart/2005/8/layout/hierarchy3"/>
    <dgm:cxn modelId="{8E45C146-959E-40C5-A88F-BF93F1EEC72B}" srcId="{345A3BEE-6EB0-4ED5-B05C-1A1850CD92E8}" destId="{A9B1F916-403A-4872-B317-F490157D8044}" srcOrd="1" destOrd="0" parTransId="{076589C7-F8D5-4B31-ABA2-C8766A7781EB}" sibTransId="{45989508-D6C8-4E71-B840-A3406B90C04B}"/>
    <dgm:cxn modelId="{1AE4B505-3A0A-4423-8439-F9DD3A9FEE2E}" type="presOf" srcId="{345A3BEE-6EB0-4ED5-B05C-1A1850CD92E8}" destId="{DF75931C-8585-4131-9F0D-EF8B3EAB8FDE}" srcOrd="0" destOrd="0" presId="urn:microsoft.com/office/officeart/2005/8/layout/hierarchy3"/>
    <dgm:cxn modelId="{6C90A9A2-3A5A-45AD-8C92-151F66696AF9}" type="presOf" srcId="{A3961C2C-69E4-461F-974E-FEBA6423EB13}" destId="{0E1DC54A-BAF0-4F66-950F-18BFB40C7383}" srcOrd="1" destOrd="0" presId="urn:microsoft.com/office/officeart/2005/8/layout/hierarchy3"/>
    <dgm:cxn modelId="{EE0019E4-253D-4866-95BC-92316AE9FB14}" type="presOf" srcId="{458A61EC-04A8-4085-AB2B-F1AD096B79CA}" destId="{EFC80E5D-FFDC-423F-AA51-062686DDDBD8}" srcOrd="0" destOrd="0" presId="urn:microsoft.com/office/officeart/2005/8/layout/hierarchy3"/>
    <dgm:cxn modelId="{F3310EC5-0409-438D-B473-31BDC212E651}" type="presOf" srcId="{9BED8221-3ABA-4C70-ADB7-DC1518C3D2B7}" destId="{96C58967-24AF-447C-88D9-73B8A7667269}" srcOrd="0" destOrd="0" presId="urn:microsoft.com/office/officeart/2005/8/layout/hierarchy3"/>
    <dgm:cxn modelId="{1FF2FD17-92AD-4821-BA2E-46689C800077}" type="presOf" srcId="{345A3BEE-6EB0-4ED5-B05C-1A1850CD92E8}" destId="{F7E5B6E9-9D9D-428A-8467-198DF59453AA}" srcOrd="1" destOrd="0" presId="urn:microsoft.com/office/officeart/2005/8/layout/hierarchy3"/>
    <dgm:cxn modelId="{A0B64C71-71C5-46AA-BD1B-F1AC78894622}" srcId="{345A3BEE-6EB0-4ED5-B05C-1A1850CD92E8}" destId="{9BED8221-3ABA-4C70-ADB7-DC1518C3D2B7}" srcOrd="0" destOrd="0" parTransId="{FCB6D53A-ADB8-428B-ACA8-9C37A4D02942}" sibTransId="{F63BC5F3-ED59-4965-84D2-0DCC3F3F787B}"/>
    <dgm:cxn modelId="{33E4F900-C622-43C9-B73C-A1815CA4929A}" type="presOf" srcId="{A3961C2C-69E4-461F-974E-FEBA6423EB13}" destId="{8259A75D-19E1-4103-A630-62DCEB8B4124}" srcOrd="0" destOrd="0" presId="urn:microsoft.com/office/officeart/2005/8/layout/hierarchy3"/>
    <dgm:cxn modelId="{4FB79E57-BADF-484A-82A3-373AC87C43B6}" type="presOf" srcId="{C7C234C2-30C1-4222-B1A4-79CE768F8625}" destId="{5FB226DF-019C-4527-B369-B143E0E83BB0}" srcOrd="0" destOrd="0" presId="urn:microsoft.com/office/officeart/2005/8/layout/hierarchy3"/>
    <dgm:cxn modelId="{DC017955-00D9-48C5-BF7F-44288481703C}" type="presOf" srcId="{076589C7-F8D5-4B31-ABA2-C8766A7781EB}" destId="{40A60035-B00E-4C2E-92BF-B74016A713D2}" srcOrd="0" destOrd="0" presId="urn:microsoft.com/office/officeart/2005/8/layout/hierarchy3"/>
    <dgm:cxn modelId="{4669463B-475F-4349-8345-FD7C879B7F1B}" srcId="{A3961C2C-69E4-461F-974E-FEBA6423EB13}" destId="{59E12034-72B6-4EC1-9660-B864FDA98603}" srcOrd="1" destOrd="0" parTransId="{458A61EC-04A8-4085-AB2B-F1AD096B79CA}" sibTransId="{92203003-77D0-4119-8DAD-0DEB9FDCB016}"/>
    <dgm:cxn modelId="{94D52878-8199-4B63-B041-F46E75B2B8A1}" type="presOf" srcId="{40A887E2-9FD2-40B8-BD74-1CB343D7A6AE}" destId="{9E98D5C8-5017-486E-8D81-634FD5811636}" srcOrd="0" destOrd="0" presId="urn:microsoft.com/office/officeart/2005/8/layout/hierarchy3"/>
    <dgm:cxn modelId="{CDAFF054-C883-4C5C-AA89-8D5E4C592DED}" type="presParOf" srcId="{7B0FE9C9-AFCE-4118-AA9B-3C5145BFE138}" destId="{CDA2AA0B-C42B-40D0-9F51-783353EB030B}" srcOrd="0" destOrd="0" presId="urn:microsoft.com/office/officeart/2005/8/layout/hierarchy3"/>
    <dgm:cxn modelId="{F178D72C-680E-42C2-ABEF-C72ADB640F59}" type="presParOf" srcId="{CDA2AA0B-C42B-40D0-9F51-783353EB030B}" destId="{B80077A2-A68C-43E4-8CA6-CA3F9F40D86C}" srcOrd="0" destOrd="0" presId="urn:microsoft.com/office/officeart/2005/8/layout/hierarchy3"/>
    <dgm:cxn modelId="{68E31277-B711-4D6C-8FB0-679D131C4667}" type="presParOf" srcId="{B80077A2-A68C-43E4-8CA6-CA3F9F40D86C}" destId="{8259A75D-19E1-4103-A630-62DCEB8B4124}" srcOrd="0" destOrd="0" presId="urn:microsoft.com/office/officeart/2005/8/layout/hierarchy3"/>
    <dgm:cxn modelId="{BF4AD15A-34B8-4504-940C-C12CE1A7C266}" type="presParOf" srcId="{B80077A2-A68C-43E4-8CA6-CA3F9F40D86C}" destId="{0E1DC54A-BAF0-4F66-950F-18BFB40C7383}" srcOrd="1" destOrd="0" presId="urn:microsoft.com/office/officeart/2005/8/layout/hierarchy3"/>
    <dgm:cxn modelId="{3FFB07DD-894E-4770-8A9C-36482F9D5DA7}" type="presParOf" srcId="{CDA2AA0B-C42B-40D0-9F51-783353EB030B}" destId="{F9CE3D6C-5B9B-40CF-B8AF-714A7FAB7DE1}" srcOrd="1" destOrd="0" presId="urn:microsoft.com/office/officeart/2005/8/layout/hierarchy3"/>
    <dgm:cxn modelId="{092B5006-9248-4C3F-AE35-582FE0F00487}" type="presParOf" srcId="{F9CE3D6C-5B9B-40CF-B8AF-714A7FAB7DE1}" destId="{5FB226DF-019C-4527-B369-B143E0E83BB0}" srcOrd="0" destOrd="0" presId="urn:microsoft.com/office/officeart/2005/8/layout/hierarchy3"/>
    <dgm:cxn modelId="{FFA1B399-AAB0-4606-BB11-0C9C64AEC7E2}" type="presParOf" srcId="{F9CE3D6C-5B9B-40CF-B8AF-714A7FAB7DE1}" destId="{9E98D5C8-5017-486E-8D81-634FD5811636}" srcOrd="1" destOrd="0" presId="urn:microsoft.com/office/officeart/2005/8/layout/hierarchy3"/>
    <dgm:cxn modelId="{D30C6FB8-487B-4C85-90B5-B5A58F35D4BF}" type="presParOf" srcId="{F9CE3D6C-5B9B-40CF-B8AF-714A7FAB7DE1}" destId="{EFC80E5D-FFDC-423F-AA51-062686DDDBD8}" srcOrd="2" destOrd="0" presId="urn:microsoft.com/office/officeart/2005/8/layout/hierarchy3"/>
    <dgm:cxn modelId="{2BBB151A-E1DD-4932-BA8D-1A538FD73A92}" type="presParOf" srcId="{F9CE3D6C-5B9B-40CF-B8AF-714A7FAB7DE1}" destId="{9EBDC676-BCA7-4058-911F-4172D415D732}" srcOrd="3" destOrd="0" presId="urn:microsoft.com/office/officeart/2005/8/layout/hierarchy3"/>
    <dgm:cxn modelId="{5C037F59-025B-4A3D-9FBB-CA0A6FD11810}" type="presParOf" srcId="{7B0FE9C9-AFCE-4118-AA9B-3C5145BFE138}" destId="{1CC320E8-CE13-46C4-8C34-9A9C1FBCD412}" srcOrd="1" destOrd="0" presId="urn:microsoft.com/office/officeart/2005/8/layout/hierarchy3"/>
    <dgm:cxn modelId="{39D9759D-B937-4F47-B425-2A2E5762A725}" type="presParOf" srcId="{1CC320E8-CE13-46C4-8C34-9A9C1FBCD412}" destId="{FEE32043-8CB8-43EE-8891-8B0DCEFEE0F6}" srcOrd="0" destOrd="0" presId="urn:microsoft.com/office/officeart/2005/8/layout/hierarchy3"/>
    <dgm:cxn modelId="{E7CBF78F-E06D-4448-8710-5B757C4901F9}" type="presParOf" srcId="{FEE32043-8CB8-43EE-8891-8B0DCEFEE0F6}" destId="{DF75931C-8585-4131-9F0D-EF8B3EAB8FDE}" srcOrd="0" destOrd="0" presId="urn:microsoft.com/office/officeart/2005/8/layout/hierarchy3"/>
    <dgm:cxn modelId="{7D9B92A8-D69E-41FA-8D63-F51F3ADF0D46}" type="presParOf" srcId="{FEE32043-8CB8-43EE-8891-8B0DCEFEE0F6}" destId="{F7E5B6E9-9D9D-428A-8467-198DF59453AA}" srcOrd="1" destOrd="0" presId="urn:microsoft.com/office/officeart/2005/8/layout/hierarchy3"/>
    <dgm:cxn modelId="{627941BC-FED4-4E26-BA42-7B00F94E9D84}" type="presParOf" srcId="{1CC320E8-CE13-46C4-8C34-9A9C1FBCD412}" destId="{DB74AA90-17AD-4AA2-BE4B-C3D6738F84BF}" srcOrd="1" destOrd="0" presId="urn:microsoft.com/office/officeart/2005/8/layout/hierarchy3"/>
    <dgm:cxn modelId="{64732D42-AADA-4A3B-B54A-CEE7501CEDA4}" type="presParOf" srcId="{DB74AA90-17AD-4AA2-BE4B-C3D6738F84BF}" destId="{DDC3AE1E-B529-49A6-8E3C-DF6DC3553106}" srcOrd="0" destOrd="0" presId="urn:microsoft.com/office/officeart/2005/8/layout/hierarchy3"/>
    <dgm:cxn modelId="{79496E0D-01B7-4152-A2DA-5BDDFCABCF99}" type="presParOf" srcId="{DB74AA90-17AD-4AA2-BE4B-C3D6738F84BF}" destId="{96C58967-24AF-447C-88D9-73B8A7667269}" srcOrd="1" destOrd="0" presId="urn:microsoft.com/office/officeart/2005/8/layout/hierarchy3"/>
    <dgm:cxn modelId="{19213259-5D22-4CB2-9FE5-27F280928AA1}" type="presParOf" srcId="{DB74AA90-17AD-4AA2-BE4B-C3D6738F84BF}" destId="{40A60035-B00E-4C2E-92BF-B74016A713D2}" srcOrd="2" destOrd="0" presId="urn:microsoft.com/office/officeart/2005/8/layout/hierarchy3"/>
    <dgm:cxn modelId="{A470A193-2894-41F4-9837-F016D5A0DA3A}" type="presParOf" srcId="{DB74AA90-17AD-4AA2-BE4B-C3D6738F84BF}" destId="{5EA99BF5-22F4-4E56-995C-EA5164CA108F}"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01C330-0FB0-4D08-A785-90A799D04EF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4155194-4E94-4286-83F9-DAA0B6795238}">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solidFill>
                <a:schemeClr val="tx1"/>
              </a:solidFill>
              <a:latin typeface="Verdana" pitchFamily="34" charset="0"/>
            </a:rPr>
            <a:t>Consumable biological assets </a:t>
          </a:r>
          <a:endParaRPr lang="en-US" dirty="0" smtClean="0">
            <a:solidFill>
              <a:schemeClr val="tx1"/>
            </a:solidFill>
          </a:endParaRPr>
        </a:p>
        <a:p>
          <a:pPr defTabSz="977900">
            <a:lnSpc>
              <a:spcPct val="90000"/>
            </a:lnSpc>
            <a:spcBef>
              <a:spcPct val="0"/>
            </a:spcBef>
            <a:spcAft>
              <a:spcPct val="35000"/>
            </a:spcAft>
          </a:pPr>
          <a:endParaRPr lang="en-US" dirty="0"/>
        </a:p>
      </dgm:t>
    </dgm:pt>
    <dgm:pt modelId="{D9B7F327-308F-403E-8B2A-F7385C6D3D11}" type="parTrans" cxnId="{A48D6C7D-02AE-498C-9D56-833AFA1528A9}">
      <dgm:prSet/>
      <dgm:spPr/>
      <dgm:t>
        <a:bodyPr/>
        <a:lstStyle/>
        <a:p>
          <a:endParaRPr lang="en-US"/>
        </a:p>
      </dgm:t>
    </dgm:pt>
    <dgm:pt modelId="{12B651F3-ACC4-47DA-8594-0EF2D3F18BA4}" type="sibTrans" cxnId="{A48D6C7D-02AE-498C-9D56-833AFA1528A9}">
      <dgm:prSet/>
      <dgm:spPr/>
      <dgm:t>
        <a:bodyPr/>
        <a:lstStyle/>
        <a:p>
          <a:endParaRPr lang="en-US"/>
        </a:p>
      </dgm:t>
    </dgm:pt>
    <dgm:pt modelId="{73D15083-29AA-42FC-92D4-437600E82421}">
      <dgm:prSet phldrT="[Text]"/>
      <dgm:spPr>
        <a:solidFill>
          <a:schemeClr val="bg1"/>
        </a:solidFill>
        <a:ln>
          <a:solidFill>
            <a:schemeClr val="tx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solidFill>
                <a:srgbClr val="0070C0"/>
              </a:solidFill>
              <a:latin typeface="Verdana" pitchFamily="34" charset="0"/>
            </a:rPr>
            <a:t>Bearer biological assets  </a:t>
          </a:r>
        </a:p>
      </dgm:t>
    </dgm:pt>
    <dgm:pt modelId="{527122C1-AE40-4EB8-A600-F58FF323E40F}" type="parTrans" cxnId="{3B06A33B-B7F4-4603-8DCF-048BCAA407D6}">
      <dgm:prSet/>
      <dgm:spPr/>
      <dgm:t>
        <a:bodyPr/>
        <a:lstStyle/>
        <a:p>
          <a:endParaRPr lang="en-US"/>
        </a:p>
      </dgm:t>
    </dgm:pt>
    <dgm:pt modelId="{8A0E8AE1-58AE-44D4-97A6-A1F0BAF28853}" type="sibTrans" cxnId="{3B06A33B-B7F4-4603-8DCF-048BCAA407D6}">
      <dgm:prSet/>
      <dgm:spPr/>
      <dgm:t>
        <a:bodyPr/>
        <a:lstStyle/>
        <a:p>
          <a:endParaRPr lang="en-US"/>
        </a:p>
      </dgm:t>
    </dgm:pt>
    <dgm:pt modelId="{D864A87A-D77B-4721-800D-E9E79FEA20FF}">
      <dgm:prSet phldrT="[Text]" custT="1"/>
      <dgm:spPr/>
      <dgm:t>
        <a:bodyPr/>
        <a:lstStyle/>
        <a:p>
          <a:r>
            <a:rPr lang="en-US" sz="2000" dirty="0" smtClean="0">
              <a:latin typeface="+mj-lt"/>
            </a:rPr>
            <a:t>Not agricultural produce but, </a:t>
          </a:r>
          <a:r>
            <a:rPr lang="en-US" sz="2000" dirty="0" smtClean="0">
              <a:solidFill>
                <a:srgbClr val="00B050"/>
              </a:solidFill>
              <a:latin typeface="+mj-lt"/>
            </a:rPr>
            <a:t>rather, held only for bearer produce. </a:t>
          </a:r>
          <a:r>
            <a:rPr lang="en-US" sz="2000" i="1" dirty="0" smtClean="0">
              <a:solidFill>
                <a:srgbClr val="FF0000"/>
              </a:solidFill>
              <a:latin typeface="+mj-lt"/>
            </a:rPr>
            <a:t>(e.g. livestock from which milk is produced)</a:t>
          </a:r>
        </a:p>
      </dgm:t>
    </dgm:pt>
    <dgm:pt modelId="{9D30F5E8-B5D4-4075-8C01-E09F62BE39DD}" type="parTrans" cxnId="{58EF66A7-2665-4D37-ACD8-1AA747F77F20}">
      <dgm:prSet/>
      <dgm:spPr/>
      <dgm:t>
        <a:bodyPr/>
        <a:lstStyle/>
        <a:p>
          <a:endParaRPr lang="en-US"/>
        </a:p>
      </dgm:t>
    </dgm:pt>
    <dgm:pt modelId="{D102C693-873B-4AB3-BBE5-F38AD856833B}" type="sibTrans" cxnId="{58EF66A7-2665-4D37-ACD8-1AA747F77F20}">
      <dgm:prSet/>
      <dgm:spPr/>
      <dgm:t>
        <a:bodyPr/>
        <a:lstStyle/>
        <a:p>
          <a:endParaRPr lang="en-US"/>
        </a:p>
      </dgm:t>
    </dgm:pt>
    <dgm:pt modelId="{02055753-FAB7-4E7E-BB35-0896B7CEAF16}">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solidFill>
                <a:schemeClr val="tx1"/>
              </a:solidFill>
              <a:latin typeface="Verdana" pitchFamily="34" charset="0"/>
            </a:rPr>
            <a:t>Mature biological assets  </a:t>
          </a:r>
        </a:p>
        <a:p>
          <a:pPr defTabSz="844550">
            <a:lnSpc>
              <a:spcPct val="90000"/>
            </a:lnSpc>
            <a:spcBef>
              <a:spcPct val="0"/>
            </a:spcBef>
            <a:spcAft>
              <a:spcPct val="35000"/>
            </a:spcAft>
          </a:pPr>
          <a:endParaRPr lang="en-US" dirty="0"/>
        </a:p>
      </dgm:t>
    </dgm:pt>
    <dgm:pt modelId="{65AF77CF-1C3F-4A0F-9AD3-0D4B2403B15B}" type="parTrans" cxnId="{DD1305A1-BE87-41FF-9DF4-B4258DE94655}">
      <dgm:prSet/>
      <dgm:spPr/>
      <dgm:t>
        <a:bodyPr/>
        <a:lstStyle/>
        <a:p>
          <a:endParaRPr lang="en-US"/>
        </a:p>
      </dgm:t>
    </dgm:pt>
    <dgm:pt modelId="{8F01EA07-27C0-4ECE-998C-A1B67C4CAE6B}" type="sibTrans" cxnId="{DD1305A1-BE87-41FF-9DF4-B4258DE94655}">
      <dgm:prSet/>
      <dgm:spPr/>
      <dgm:t>
        <a:bodyPr/>
        <a:lstStyle/>
        <a:p>
          <a:endParaRPr lang="en-US"/>
        </a:p>
      </dgm:t>
    </dgm:pt>
    <dgm:pt modelId="{432FB2AA-FDF8-40C7-841C-78A850D1B98B}">
      <dgm:prSet phldrT="[Text]" custT="1"/>
      <dgm:spPr/>
      <dgm:t>
        <a:bodyPr/>
        <a:lstStyle/>
        <a:p>
          <a:r>
            <a:rPr lang="en-US" sz="1800" dirty="0" smtClean="0">
              <a:latin typeface="Verdana" pitchFamily="34" charset="0"/>
            </a:rPr>
            <a:t>Attained harvestable specifications (for consumable biological assets) or sustain regular harvest (for bearer biological assets).</a:t>
          </a:r>
        </a:p>
      </dgm:t>
    </dgm:pt>
    <dgm:pt modelId="{67592DCC-441B-4208-B86D-23009A5DE6C0}" type="parTrans" cxnId="{4CE726FE-6E4F-41CF-9976-9F7180AE6F1D}">
      <dgm:prSet/>
      <dgm:spPr/>
      <dgm:t>
        <a:bodyPr/>
        <a:lstStyle/>
        <a:p>
          <a:endParaRPr lang="en-US"/>
        </a:p>
      </dgm:t>
    </dgm:pt>
    <dgm:pt modelId="{62FD0F1A-A9F3-4C36-B3B7-CB655E0CFB1C}" type="sibTrans" cxnId="{4CE726FE-6E4F-41CF-9976-9F7180AE6F1D}">
      <dgm:prSet/>
      <dgm:spPr/>
      <dgm:t>
        <a:bodyPr/>
        <a:lstStyle/>
        <a:p>
          <a:endParaRPr lang="en-US"/>
        </a:p>
      </dgm:t>
    </dgm:pt>
    <dgm:pt modelId="{246BFD90-1130-46E7-87DF-F9E051C799C1}">
      <dgm:prSet phldrT="[Text]" custT="1"/>
      <dgm:spPr/>
      <dgm:t>
        <a:bodyPr/>
        <a:lstStyle/>
        <a:p>
          <a:pPr marL="0" indent="0">
            <a:spcAft>
              <a:spcPts val="0"/>
            </a:spcAft>
          </a:pPr>
          <a:r>
            <a:rPr lang="en-US" sz="2000" dirty="0" smtClean="0">
              <a:latin typeface="+mj-lt"/>
            </a:rPr>
            <a:t>Harvested as agricultural produce or sold as biological assets. </a:t>
          </a:r>
          <a:r>
            <a:rPr lang="en-US" sz="2000" i="1" dirty="0" smtClean="0">
              <a:solidFill>
                <a:srgbClr val="FF0000"/>
              </a:solidFill>
              <a:latin typeface="+mj-lt"/>
            </a:rPr>
            <a:t>(e.g. livestock </a:t>
          </a:r>
          <a:r>
            <a:rPr lang="en-US" sz="2000" i="1" dirty="0" smtClean="0">
              <a:solidFill>
                <a:srgbClr val="FF0000"/>
              </a:solidFill>
            </a:rPr>
            <a:t>held for sale or livestock </a:t>
          </a:r>
          <a:r>
            <a:rPr lang="en-US" sz="2000" i="1" dirty="0" smtClean="0">
              <a:solidFill>
                <a:srgbClr val="FF0000"/>
              </a:solidFill>
              <a:latin typeface="+mj-lt"/>
            </a:rPr>
            <a:t>held for the production of meat)</a:t>
          </a:r>
          <a:endParaRPr lang="en-US" sz="2000" i="1" dirty="0">
            <a:solidFill>
              <a:srgbClr val="FF0000"/>
            </a:solidFill>
          </a:endParaRPr>
        </a:p>
      </dgm:t>
    </dgm:pt>
    <dgm:pt modelId="{0DEF9C90-15D6-4CD5-8150-3EBC72F9FE0F}" type="parTrans" cxnId="{008DD16A-8D58-409F-B65D-FD73781178E6}">
      <dgm:prSet/>
      <dgm:spPr/>
      <dgm:t>
        <a:bodyPr/>
        <a:lstStyle/>
        <a:p>
          <a:endParaRPr lang="en-US"/>
        </a:p>
      </dgm:t>
    </dgm:pt>
    <dgm:pt modelId="{807C0CFE-CDA4-407F-ACA3-2B4B8A9F306C}" type="sibTrans" cxnId="{008DD16A-8D58-409F-B65D-FD73781178E6}">
      <dgm:prSet/>
      <dgm:spPr/>
      <dgm:t>
        <a:bodyPr/>
        <a:lstStyle/>
        <a:p>
          <a:endParaRPr lang="en-US"/>
        </a:p>
      </dgm:t>
    </dgm:pt>
    <dgm:pt modelId="{3AB400E1-269B-4EF1-91F6-0454B98C02B5}" type="pres">
      <dgm:prSet presAssocID="{6201C330-0FB0-4D08-A785-90A799D04EF5}" presName="Name0" presStyleCnt="0">
        <dgm:presLayoutVars>
          <dgm:dir/>
          <dgm:animLvl val="lvl"/>
          <dgm:resizeHandles val="exact"/>
        </dgm:presLayoutVars>
      </dgm:prSet>
      <dgm:spPr/>
      <dgm:t>
        <a:bodyPr/>
        <a:lstStyle/>
        <a:p>
          <a:endParaRPr lang="en-US"/>
        </a:p>
      </dgm:t>
    </dgm:pt>
    <dgm:pt modelId="{98F655ED-47FC-4D7E-8F97-51D45DBADA4F}" type="pres">
      <dgm:prSet presAssocID="{D4155194-4E94-4286-83F9-DAA0B6795238}" presName="linNode" presStyleCnt="0"/>
      <dgm:spPr/>
    </dgm:pt>
    <dgm:pt modelId="{0A9CE75A-5A67-4052-8705-7079E70214D5}" type="pres">
      <dgm:prSet presAssocID="{D4155194-4E94-4286-83F9-DAA0B6795238}" presName="parentText" presStyleLbl="node1" presStyleIdx="0" presStyleCnt="3">
        <dgm:presLayoutVars>
          <dgm:chMax val="1"/>
          <dgm:bulletEnabled val="1"/>
        </dgm:presLayoutVars>
      </dgm:prSet>
      <dgm:spPr/>
      <dgm:t>
        <a:bodyPr/>
        <a:lstStyle/>
        <a:p>
          <a:endParaRPr lang="en-US"/>
        </a:p>
      </dgm:t>
    </dgm:pt>
    <dgm:pt modelId="{7FC126A9-CBC5-4B8B-92F3-FF36186F8FB0}" type="pres">
      <dgm:prSet presAssocID="{D4155194-4E94-4286-83F9-DAA0B6795238}" presName="descendantText" presStyleLbl="alignAccFollowNode1" presStyleIdx="0" presStyleCnt="3" custScaleY="122777" custLinFactNeighborX="309" custLinFactNeighborY="2372">
        <dgm:presLayoutVars>
          <dgm:bulletEnabled val="1"/>
        </dgm:presLayoutVars>
      </dgm:prSet>
      <dgm:spPr/>
      <dgm:t>
        <a:bodyPr/>
        <a:lstStyle/>
        <a:p>
          <a:endParaRPr lang="en-US"/>
        </a:p>
      </dgm:t>
    </dgm:pt>
    <dgm:pt modelId="{A0FAEA48-0F78-49B1-9F36-5145EF2C924C}" type="pres">
      <dgm:prSet presAssocID="{12B651F3-ACC4-47DA-8594-0EF2D3F18BA4}" presName="sp" presStyleCnt="0"/>
      <dgm:spPr/>
    </dgm:pt>
    <dgm:pt modelId="{F02649CB-ADC5-4551-89B2-AB5B1E1CAE39}" type="pres">
      <dgm:prSet presAssocID="{73D15083-29AA-42FC-92D4-437600E82421}" presName="linNode" presStyleCnt="0"/>
      <dgm:spPr/>
    </dgm:pt>
    <dgm:pt modelId="{E09E9829-A413-4C0A-8F9A-4C2FB393609D}" type="pres">
      <dgm:prSet presAssocID="{73D15083-29AA-42FC-92D4-437600E82421}" presName="parentText" presStyleLbl="node1" presStyleIdx="1" presStyleCnt="3">
        <dgm:presLayoutVars>
          <dgm:chMax val="1"/>
          <dgm:bulletEnabled val="1"/>
        </dgm:presLayoutVars>
      </dgm:prSet>
      <dgm:spPr/>
      <dgm:t>
        <a:bodyPr/>
        <a:lstStyle/>
        <a:p>
          <a:endParaRPr lang="en-US"/>
        </a:p>
      </dgm:t>
    </dgm:pt>
    <dgm:pt modelId="{4DE37F4C-F0BF-496D-81BE-180B37A6B104}" type="pres">
      <dgm:prSet presAssocID="{73D15083-29AA-42FC-92D4-437600E82421}" presName="descendantText" presStyleLbl="alignAccFollowNode1" presStyleIdx="1" presStyleCnt="3" custScaleY="110127">
        <dgm:presLayoutVars>
          <dgm:bulletEnabled val="1"/>
        </dgm:presLayoutVars>
      </dgm:prSet>
      <dgm:spPr/>
      <dgm:t>
        <a:bodyPr/>
        <a:lstStyle/>
        <a:p>
          <a:endParaRPr lang="en-US"/>
        </a:p>
      </dgm:t>
    </dgm:pt>
    <dgm:pt modelId="{2E59B641-5B77-4035-A90E-B7C6F8A0BCE6}" type="pres">
      <dgm:prSet presAssocID="{8A0E8AE1-58AE-44D4-97A6-A1F0BAF28853}" presName="sp" presStyleCnt="0"/>
      <dgm:spPr/>
    </dgm:pt>
    <dgm:pt modelId="{E6C3C1C4-C57B-4E9A-BDA0-4374FAFAB2D6}" type="pres">
      <dgm:prSet presAssocID="{02055753-FAB7-4E7E-BB35-0896B7CEAF16}" presName="linNode" presStyleCnt="0"/>
      <dgm:spPr/>
    </dgm:pt>
    <dgm:pt modelId="{DD151D84-0086-44DC-A27B-E8DA450F5D12}" type="pres">
      <dgm:prSet presAssocID="{02055753-FAB7-4E7E-BB35-0896B7CEAF16}" presName="parentText" presStyleLbl="node1" presStyleIdx="2" presStyleCnt="3" custLinFactNeighborY="-1179">
        <dgm:presLayoutVars>
          <dgm:chMax val="1"/>
          <dgm:bulletEnabled val="1"/>
        </dgm:presLayoutVars>
      </dgm:prSet>
      <dgm:spPr/>
      <dgm:t>
        <a:bodyPr/>
        <a:lstStyle/>
        <a:p>
          <a:endParaRPr lang="en-US"/>
        </a:p>
      </dgm:t>
    </dgm:pt>
    <dgm:pt modelId="{A0328738-95E1-4E70-AA0E-CC7018F818AB}" type="pres">
      <dgm:prSet presAssocID="{02055753-FAB7-4E7E-BB35-0896B7CEAF16}" presName="descendantText" presStyleLbl="alignAccFollowNode1" presStyleIdx="2" presStyleCnt="3">
        <dgm:presLayoutVars>
          <dgm:bulletEnabled val="1"/>
        </dgm:presLayoutVars>
      </dgm:prSet>
      <dgm:spPr/>
      <dgm:t>
        <a:bodyPr/>
        <a:lstStyle/>
        <a:p>
          <a:endParaRPr lang="en-US"/>
        </a:p>
      </dgm:t>
    </dgm:pt>
  </dgm:ptLst>
  <dgm:cxnLst>
    <dgm:cxn modelId="{008DD16A-8D58-409F-B65D-FD73781178E6}" srcId="{D4155194-4E94-4286-83F9-DAA0B6795238}" destId="{246BFD90-1130-46E7-87DF-F9E051C799C1}" srcOrd="0" destOrd="0" parTransId="{0DEF9C90-15D6-4CD5-8150-3EBC72F9FE0F}" sibTransId="{807C0CFE-CDA4-407F-ACA3-2B4B8A9F306C}"/>
    <dgm:cxn modelId="{A48D6C7D-02AE-498C-9D56-833AFA1528A9}" srcId="{6201C330-0FB0-4D08-A785-90A799D04EF5}" destId="{D4155194-4E94-4286-83F9-DAA0B6795238}" srcOrd="0" destOrd="0" parTransId="{D9B7F327-308F-403E-8B2A-F7385C6D3D11}" sibTransId="{12B651F3-ACC4-47DA-8594-0EF2D3F18BA4}"/>
    <dgm:cxn modelId="{9B55A46C-4379-4A92-8D3B-DA8BBB0B94C5}" type="presOf" srcId="{73D15083-29AA-42FC-92D4-437600E82421}" destId="{E09E9829-A413-4C0A-8F9A-4C2FB393609D}" srcOrd="0" destOrd="0" presId="urn:microsoft.com/office/officeart/2005/8/layout/vList5"/>
    <dgm:cxn modelId="{ABE39F8B-2D11-4EE8-A69E-60E8E4BD45CE}" type="presOf" srcId="{432FB2AA-FDF8-40C7-841C-78A850D1B98B}" destId="{A0328738-95E1-4E70-AA0E-CC7018F818AB}" srcOrd="0" destOrd="0" presId="urn:microsoft.com/office/officeart/2005/8/layout/vList5"/>
    <dgm:cxn modelId="{58EF66A7-2665-4D37-ACD8-1AA747F77F20}" srcId="{73D15083-29AA-42FC-92D4-437600E82421}" destId="{D864A87A-D77B-4721-800D-E9E79FEA20FF}" srcOrd="0" destOrd="0" parTransId="{9D30F5E8-B5D4-4075-8C01-E09F62BE39DD}" sibTransId="{D102C693-873B-4AB3-BBE5-F38AD856833B}"/>
    <dgm:cxn modelId="{3B06A33B-B7F4-4603-8DCF-048BCAA407D6}" srcId="{6201C330-0FB0-4D08-A785-90A799D04EF5}" destId="{73D15083-29AA-42FC-92D4-437600E82421}" srcOrd="1" destOrd="0" parTransId="{527122C1-AE40-4EB8-A600-F58FF323E40F}" sibTransId="{8A0E8AE1-58AE-44D4-97A6-A1F0BAF28853}"/>
    <dgm:cxn modelId="{06923D20-6CF6-4715-A7A2-2FF51CDFE833}" type="presOf" srcId="{02055753-FAB7-4E7E-BB35-0896B7CEAF16}" destId="{DD151D84-0086-44DC-A27B-E8DA450F5D12}" srcOrd="0" destOrd="0" presId="urn:microsoft.com/office/officeart/2005/8/layout/vList5"/>
    <dgm:cxn modelId="{DD1305A1-BE87-41FF-9DF4-B4258DE94655}" srcId="{6201C330-0FB0-4D08-A785-90A799D04EF5}" destId="{02055753-FAB7-4E7E-BB35-0896B7CEAF16}" srcOrd="2" destOrd="0" parTransId="{65AF77CF-1C3F-4A0F-9AD3-0D4B2403B15B}" sibTransId="{8F01EA07-27C0-4ECE-998C-A1B67C4CAE6B}"/>
    <dgm:cxn modelId="{4CE726FE-6E4F-41CF-9976-9F7180AE6F1D}" srcId="{02055753-FAB7-4E7E-BB35-0896B7CEAF16}" destId="{432FB2AA-FDF8-40C7-841C-78A850D1B98B}" srcOrd="0" destOrd="0" parTransId="{67592DCC-441B-4208-B86D-23009A5DE6C0}" sibTransId="{62FD0F1A-A9F3-4C36-B3B7-CB655E0CFB1C}"/>
    <dgm:cxn modelId="{2E8C48F0-3B9E-4C71-95C5-A47DE89FE922}" type="presOf" srcId="{246BFD90-1130-46E7-87DF-F9E051C799C1}" destId="{7FC126A9-CBC5-4B8B-92F3-FF36186F8FB0}" srcOrd="0" destOrd="0" presId="urn:microsoft.com/office/officeart/2005/8/layout/vList5"/>
    <dgm:cxn modelId="{FA47502E-88B4-487F-9433-C2A19195017E}" type="presOf" srcId="{D864A87A-D77B-4721-800D-E9E79FEA20FF}" destId="{4DE37F4C-F0BF-496D-81BE-180B37A6B104}" srcOrd="0" destOrd="0" presId="urn:microsoft.com/office/officeart/2005/8/layout/vList5"/>
    <dgm:cxn modelId="{704F39A2-D680-4ADD-8699-3EA6C1FCE434}" type="presOf" srcId="{6201C330-0FB0-4D08-A785-90A799D04EF5}" destId="{3AB400E1-269B-4EF1-91F6-0454B98C02B5}" srcOrd="0" destOrd="0" presId="urn:microsoft.com/office/officeart/2005/8/layout/vList5"/>
    <dgm:cxn modelId="{BE22B52D-549A-41B2-9DBF-0CB2E461465E}" type="presOf" srcId="{D4155194-4E94-4286-83F9-DAA0B6795238}" destId="{0A9CE75A-5A67-4052-8705-7079E70214D5}" srcOrd="0" destOrd="0" presId="urn:microsoft.com/office/officeart/2005/8/layout/vList5"/>
    <dgm:cxn modelId="{8BD48665-F8A3-4BFE-AE77-59CB56931C24}" type="presParOf" srcId="{3AB400E1-269B-4EF1-91F6-0454B98C02B5}" destId="{98F655ED-47FC-4D7E-8F97-51D45DBADA4F}" srcOrd="0" destOrd="0" presId="urn:microsoft.com/office/officeart/2005/8/layout/vList5"/>
    <dgm:cxn modelId="{8D866B89-5D99-4FED-A434-BDA7686D5B57}" type="presParOf" srcId="{98F655ED-47FC-4D7E-8F97-51D45DBADA4F}" destId="{0A9CE75A-5A67-4052-8705-7079E70214D5}" srcOrd="0" destOrd="0" presId="urn:microsoft.com/office/officeart/2005/8/layout/vList5"/>
    <dgm:cxn modelId="{E8EE7D95-A55A-4118-ACA8-7451A559730B}" type="presParOf" srcId="{98F655ED-47FC-4D7E-8F97-51D45DBADA4F}" destId="{7FC126A9-CBC5-4B8B-92F3-FF36186F8FB0}" srcOrd="1" destOrd="0" presId="urn:microsoft.com/office/officeart/2005/8/layout/vList5"/>
    <dgm:cxn modelId="{2200CB7C-5978-4AE6-8EB4-507695411DD8}" type="presParOf" srcId="{3AB400E1-269B-4EF1-91F6-0454B98C02B5}" destId="{A0FAEA48-0F78-49B1-9F36-5145EF2C924C}" srcOrd="1" destOrd="0" presId="urn:microsoft.com/office/officeart/2005/8/layout/vList5"/>
    <dgm:cxn modelId="{0778DFD4-2111-41FF-BF45-868B7B05512A}" type="presParOf" srcId="{3AB400E1-269B-4EF1-91F6-0454B98C02B5}" destId="{F02649CB-ADC5-4551-89B2-AB5B1E1CAE39}" srcOrd="2" destOrd="0" presId="urn:microsoft.com/office/officeart/2005/8/layout/vList5"/>
    <dgm:cxn modelId="{46AA813D-FE16-4C1C-B6F5-8BACBFF257A4}" type="presParOf" srcId="{F02649CB-ADC5-4551-89B2-AB5B1E1CAE39}" destId="{E09E9829-A413-4C0A-8F9A-4C2FB393609D}" srcOrd="0" destOrd="0" presId="urn:microsoft.com/office/officeart/2005/8/layout/vList5"/>
    <dgm:cxn modelId="{7D8E8250-0022-4956-A485-FF47F67A586E}" type="presParOf" srcId="{F02649CB-ADC5-4551-89B2-AB5B1E1CAE39}" destId="{4DE37F4C-F0BF-496D-81BE-180B37A6B104}" srcOrd="1" destOrd="0" presId="urn:microsoft.com/office/officeart/2005/8/layout/vList5"/>
    <dgm:cxn modelId="{3D67DE8D-13A7-4D31-A8DF-D15DE62BC972}" type="presParOf" srcId="{3AB400E1-269B-4EF1-91F6-0454B98C02B5}" destId="{2E59B641-5B77-4035-A90E-B7C6F8A0BCE6}" srcOrd="3" destOrd="0" presId="urn:microsoft.com/office/officeart/2005/8/layout/vList5"/>
    <dgm:cxn modelId="{7CA645A2-64A2-4A30-86EC-90B97D7E57D4}" type="presParOf" srcId="{3AB400E1-269B-4EF1-91F6-0454B98C02B5}" destId="{E6C3C1C4-C57B-4E9A-BDA0-4374FAFAB2D6}" srcOrd="4" destOrd="0" presId="urn:microsoft.com/office/officeart/2005/8/layout/vList5"/>
    <dgm:cxn modelId="{FFC1C209-A205-4411-AFF2-965C4C178C21}" type="presParOf" srcId="{E6C3C1C4-C57B-4E9A-BDA0-4374FAFAB2D6}" destId="{DD151D84-0086-44DC-A27B-E8DA450F5D12}" srcOrd="0" destOrd="0" presId="urn:microsoft.com/office/officeart/2005/8/layout/vList5"/>
    <dgm:cxn modelId="{AB3F9104-018A-4CF9-8635-FCA84251DAE2}" type="presParOf" srcId="{E6C3C1C4-C57B-4E9A-BDA0-4374FAFAB2D6}" destId="{A0328738-95E1-4E70-AA0E-CC7018F818AB}"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82120-CF32-4797-A93D-84AA659B9A0A}">
      <dsp:nvSpPr>
        <dsp:cNvPr id="0" name=""/>
        <dsp:cNvSpPr/>
      </dsp:nvSpPr>
      <dsp:spPr>
        <a:xfrm>
          <a:off x="1727280" y="1011570"/>
          <a:ext cx="2223632" cy="285776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27584" rIns="227584" bIns="227584" numCol="1" spcCol="1270" anchor="ctr" anchorCtr="0">
          <a:noAutofit/>
        </a:bodyPr>
        <a:lstStyle/>
        <a:p>
          <a:pPr lvl="0" algn="l" defTabSz="1422400">
            <a:lnSpc>
              <a:spcPct val="90000"/>
            </a:lnSpc>
            <a:spcBef>
              <a:spcPct val="0"/>
            </a:spcBef>
            <a:spcAft>
              <a:spcPct val="35000"/>
            </a:spcAft>
          </a:pPr>
          <a:r>
            <a:rPr lang="en-US" sz="3200" kern="1200" dirty="0" smtClean="0">
              <a:latin typeface="Verdana" pitchFamily="34" charset="0"/>
              <a:cs typeface="Times New Roman" pitchFamily="18" charset="0"/>
            </a:rPr>
            <a:t>A living animal or plant. </a:t>
          </a:r>
          <a:endParaRPr lang="en-US" sz="3200" kern="1200" dirty="0"/>
        </a:p>
      </dsp:txBody>
      <dsp:txXfrm>
        <a:off x="2083061" y="1011570"/>
        <a:ext cx="1867850" cy="2857766"/>
      </dsp:txXfrm>
    </dsp:sp>
    <dsp:sp modelId="{59CF0685-3866-4433-93CF-B8D66A7FB0EC}">
      <dsp:nvSpPr>
        <dsp:cNvPr id="0" name=""/>
        <dsp:cNvSpPr/>
      </dsp:nvSpPr>
      <dsp:spPr>
        <a:xfrm>
          <a:off x="0" y="366960"/>
          <a:ext cx="2210993" cy="16019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800" b="1" kern="1200" dirty="0" smtClean="0">
              <a:solidFill>
                <a:schemeClr val="tx1"/>
              </a:solidFill>
              <a:latin typeface="+mn-lt"/>
              <a:cs typeface="Times New Roman" pitchFamily="18" charset="0"/>
            </a:rPr>
            <a:t>Biological Asset </a:t>
          </a:r>
          <a:endParaRPr lang="en-US" sz="2800" b="1" kern="1200" dirty="0" smtClean="0">
            <a:solidFill>
              <a:schemeClr val="tx1"/>
            </a:solidFill>
            <a:latin typeface="+mn-lt"/>
          </a:endParaRPr>
        </a:p>
        <a:p>
          <a:pPr lvl="0" algn="ctr" defTabSz="577850">
            <a:lnSpc>
              <a:spcPct val="90000"/>
            </a:lnSpc>
            <a:spcBef>
              <a:spcPct val="0"/>
            </a:spcBef>
            <a:spcAft>
              <a:spcPct val="35000"/>
            </a:spcAft>
          </a:pPr>
          <a:endParaRPr lang="en-US" sz="2400" kern="1200" dirty="0"/>
        </a:p>
      </dsp:txBody>
      <dsp:txXfrm>
        <a:off x="323792" y="601560"/>
        <a:ext cx="1563409" cy="1132748"/>
      </dsp:txXfrm>
    </dsp:sp>
    <dsp:sp modelId="{CC8F6776-0C0E-44D8-99BD-42B77362C8A1}">
      <dsp:nvSpPr>
        <dsp:cNvPr id="0" name=""/>
        <dsp:cNvSpPr/>
      </dsp:nvSpPr>
      <dsp:spPr>
        <a:xfrm>
          <a:off x="5902876" y="1061880"/>
          <a:ext cx="2402923" cy="315308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en-US" sz="2000" kern="1200" dirty="0" smtClean="0">
              <a:latin typeface="Verdana" pitchFamily="34" charset="0"/>
              <a:cs typeface="Times New Roman" pitchFamily="18" charset="0"/>
            </a:rPr>
            <a:t>  </a:t>
          </a:r>
          <a:r>
            <a:rPr lang="en-US" sz="2800" b="0" kern="1200" dirty="0" smtClean="0">
              <a:solidFill>
                <a:schemeClr val="tx1"/>
              </a:solidFill>
              <a:latin typeface="Verdana" pitchFamily="34" charset="0"/>
              <a:cs typeface="Times New Roman" pitchFamily="18" charset="0"/>
            </a:rPr>
            <a:t>The harvest   of the entity’s biological assets</a:t>
          </a:r>
          <a:endParaRPr lang="en-US" sz="2800" b="0" kern="1200" dirty="0">
            <a:solidFill>
              <a:schemeClr val="tx1"/>
            </a:solidFill>
          </a:endParaRPr>
        </a:p>
      </dsp:txBody>
      <dsp:txXfrm>
        <a:off x="6287344" y="1061880"/>
        <a:ext cx="2018455" cy="3153089"/>
      </dsp:txXfrm>
    </dsp:sp>
    <dsp:sp modelId="{EF189ED2-4E7E-4165-A9BA-222626A78B1D}">
      <dsp:nvSpPr>
        <dsp:cNvPr id="0" name=""/>
        <dsp:cNvSpPr/>
      </dsp:nvSpPr>
      <dsp:spPr>
        <a:xfrm>
          <a:off x="4229788" y="369731"/>
          <a:ext cx="2189319" cy="20968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mj-lt"/>
              <a:cs typeface="Times New Roman" pitchFamily="18" charset="0"/>
            </a:rPr>
            <a:t>Agricultural</a:t>
          </a:r>
          <a:r>
            <a:rPr lang="en-US" sz="2400" kern="1200" dirty="0" smtClean="0">
              <a:solidFill>
                <a:schemeClr val="tx1"/>
              </a:solidFill>
              <a:latin typeface="+mj-lt"/>
              <a:cs typeface="Times New Roman" pitchFamily="18" charset="0"/>
            </a:rPr>
            <a:t> </a:t>
          </a:r>
          <a:r>
            <a:rPr lang="en-US" sz="2400" b="1" kern="1200" dirty="0" smtClean="0">
              <a:solidFill>
                <a:schemeClr val="tx1"/>
              </a:solidFill>
              <a:latin typeface="+mj-lt"/>
              <a:cs typeface="Times New Roman" pitchFamily="18" charset="0"/>
            </a:rPr>
            <a:t>Produce </a:t>
          </a:r>
          <a:endParaRPr lang="en-US" sz="2400" b="1" kern="1200" dirty="0">
            <a:solidFill>
              <a:schemeClr val="tx1"/>
            </a:solidFill>
            <a:latin typeface="+mj-lt"/>
          </a:endParaRPr>
        </a:p>
      </dsp:txBody>
      <dsp:txXfrm>
        <a:off x="4550406" y="676811"/>
        <a:ext cx="1548083" cy="14827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83B9E7-0D6F-44A3-AF97-5798390ED77B}">
      <dsp:nvSpPr>
        <dsp:cNvPr id="0" name=""/>
        <dsp:cNvSpPr/>
      </dsp:nvSpPr>
      <dsp:spPr>
        <a:xfrm>
          <a:off x="1372671" y="772746"/>
          <a:ext cx="2570745" cy="366600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800" kern="1200" dirty="0" smtClean="0">
              <a:solidFill>
                <a:srgbClr val="FF0000"/>
              </a:solidFill>
              <a:latin typeface="Verdana" pitchFamily="34" charset="0"/>
            </a:rPr>
            <a:t>Fair value </a:t>
          </a:r>
          <a:r>
            <a:rPr lang="en-US" sz="1800" i="1" kern="1200" dirty="0" smtClean="0">
              <a:solidFill>
                <a:srgbClr val="FF0000"/>
              </a:solidFill>
              <a:latin typeface="Verdana" pitchFamily="34" charset="0"/>
            </a:rPr>
            <a:t>less</a:t>
          </a:r>
          <a:r>
            <a:rPr lang="en-US" sz="1800" kern="1200" dirty="0" smtClean="0">
              <a:solidFill>
                <a:srgbClr val="FF0000"/>
              </a:solidFill>
              <a:latin typeface="Verdana" pitchFamily="34" charset="0"/>
            </a:rPr>
            <a:t> costs to sell </a:t>
          </a:r>
          <a:r>
            <a:rPr lang="en-US" sz="1800" kern="1200" dirty="0" smtClean="0">
              <a:solidFill>
                <a:schemeClr val="tx1"/>
              </a:solidFill>
              <a:latin typeface="Verdana" pitchFamily="34" charset="0"/>
            </a:rPr>
            <a:t>on initial recognition and at the end of each reporting period </a:t>
          </a:r>
          <a:r>
            <a:rPr lang="en-US" sz="1800" i="1" kern="1200" dirty="0" smtClean="0">
              <a:solidFill>
                <a:schemeClr val="tx1"/>
              </a:solidFill>
              <a:latin typeface="Verdana" pitchFamily="34" charset="0"/>
            </a:rPr>
            <a:t>except</a:t>
          </a:r>
          <a:r>
            <a:rPr lang="en-US" sz="1800" kern="1200" dirty="0" smtClean="0">
              <a:solidFill>
                <a:schemeClr val="tx1"/>
              </a:solidFill>
              <a:latin typeface="Verdana" pitchFamily="34" charset="0"/>
            </a:rPr>
            <a:t> in the case described in </a:t>
          </a:r>
          <a:r>
            <a:rPr lang="en-US" sz="1800" i="1" kern="1200" dirty="0" smtClean="0">
              <a:solidFill>
                <a:schemeClr val="tx1"/>
              </a:solidFill>
              <a:latin typeface="Verdana" pitchFamily="34" charset="0"/>
            </a:rPr>
            <a:t>Paragraph 30.</a:t>
          </a:r>
          <a:r>
            <a:rPr lang="en-US" sz="1800" i="1" kern="1200" dirty="0" smtClean="0">
              <a:solidFill>
                <a:schemeClr val="tx1"/>
              </a:solidFill>
              <a:latin typeface="Verdana" pitchFamily="34" charset="0"/>
              <a:cs typeface="Times New Roman" pitchFamily="18" charset="0"/>
            </a:rPr>
            <a:t> (Paragraph 12) </a:t>
          </a:r>
        </a:p>
        <a:p>
          <a:pPr lvl="0" algn="l" defTabSz="444500">
            <a:lnSpc>
              <a:spcPct val="90000"/>
            </a:lnSpc>
            <a:spcBef>
              <a:spcPct val="0"/>
            </a:spcBef>
            <a:spcAft>
              <a:spcPct val="35000"/>
            </a:spcAft>
          </a:pPr>
          <a:endParaRPr lang="en-US" sz="1800" kern="1200" dirty="0"/>
        </a:p>
      </dsp:txBody>
      <dsp:txXfrm>
        <a:off x="1783990" y="772746"/>
        <a:ext cx="2159426" cy="3666001"/>
      </dsp:txXfrm>
    </dsp:sp>
    <dsp:sp modelId="{CD84E2D3-8809-4B9F-A682-A1341502F7AC}">
      <dsp:nvSpPr>
        <dsp:cNvPr id="0" name=""/>
        <dsp:cNvSpPr/>
      </dsp:nvSpPr>
      <dsp:spPr>
        <a:xfrm>
          <a:off x="1607" y="87214"/>
          <a:ext cx="1713830" cy="17138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000" kern="1200" dirty="0" smtClean="0">
              <a:solidFill>
                <a:schemeClr val="tx1"/>
              </a:solidFill>
              <a:latin typeface="Verdana" pitchFamily="34" charset="0"/>
            </a:rPr>
            <a:t>Biological Asset</a:t>
          </a:r>
        </a:p>
        <a:p>
          <a:pPr lvl="0" algn="ctr" defTabSz="577850">
            <a:lnSpc>
              <a:spcPct val="90000"/>
            </a:lnSpc>
            <a:spcBef>
              <a:spcPct val="0"/>
            </a:spcBef>
            <a:spcAft>
              <a:spcPct val="35000"/>
            </a:spcAft>
          </a:pPr>
          <a:endParaRPr lang="en-US" sz="1600" kern="1200" dirty="0"/>
        </a:p>
      </dsp:txBody>
      <dsp:txXfrm>
        <a:off x="252592" y="338199"/>
        <a:ext cx="1211860" cy="1211860"/>
      </dsp:txXfrm>
    </dsp:sp>
    <dsp:sp modelId="{32E95323-A222-47A9-825A-B6ECB14A4AB7}">
      <dsp:nvSpPr>
        <dsp:cNvPr id="0" name=""/>
        <dsp:cNvSpPr/>
      </dsp:nvSpPr>
      <dsp:spPr>
        <a:xfrm>
          <a:off x="5657247" y="772746"/>
          <a:ext cx="2570745" cy="329302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en-US" sz="2000" kern="1200" dirty="0" smtClean="0">
              <a:solidFill>
                <a:srgbClr val="FF0000"/>
              </a:solidFill>
              <a:latin typeface="Verdana" pitchFamily="34" charset="0"/>
            </a:rPr>
            <a:t>Fair value </a:t>
          </a:r>
          <a:r>
            <a:rPr lang="en-US" sz="2000" i="1" kern="1200" dirty="0" smtClean="0">
              <a:solidFill>
                <a:srgbClr val="FF0000"/>
              </a:solidFill>
              <a:latin typeface="Verdana" pitchFamily="34" charset="0"/>
            </a:rPr>
            <a:t>less</a:t>
          </a:r>
          <a:r>
            <a:rPr lang="en-US" sz="2000" kern="1200" dirty="0" smtClean="0">
              <a:solidFill>
                <a:srgbClr val="FF0000"/>
              </a:solidFill>
              <a:latin typeface="Verdana" pitchFamily="34" charset="0"/>
            </a:rPr>
            <a:t> costs to sell </a:t>
          </a:r>
          <a:r>
            <a:rPr lang="en-US" sz="2000" kern="1200" dirty="0" smtClean="0">
              <a:solidFill>
                <a:schemeClr val="tx1"/>
              </a:solidFill>
              <a:latin typeface="Verdana" pitchFamily="34" charset="0"/>
            </a:rPr>
            <a:t>at the point of harvest.</a:t>
          </a:r>
          <a:r>
            <a:rPr lang="en-US" sz="2000" i="1" kern="1200" dirty="0" smtClean="0">
              <a:solidFill>
                <a:schemeClr val="tx1"/>
              </a:solidFill>
              <a:latin typeface="Verdana" pitchFamily="34" charset="0"/>
              <a:cs typeface="Times New Roman" pitchFamily="18" charset="0"/>
            </a:rPr>
            <a:t> (Paragraph 12) </a:t>
          </a:r>
          <a:endParaRPr lang="en-US" sz="2000" kern="1200" dirty="0">
            <a:solidFill>
              <a:schemeClr val="tx1"/>
            </a:solidFill>
          </a:endParaRPr>
        </a:p>
      </dsp:txBody>
      <dsp:txXfrm>
        <a:off x="6068566" y="772746"/>
        <a:ext cx="2159426" cy="3293022"/>
      </dsp:txXfrm>
    </dsp:sp>
    <dsp:sp modelId="{EB382039-6D0D-49DC-A93C-A2C94BF00625}">
      <dsp:nvSpPr>
        <dsp:cNvPr id="0" name=""/>
        <dsp:cNvSpPr/>
      </dsp:nvSpPr>
      <dsp:spPr>
        <a:xfrm>
          <a:off x="4286183" y="87214"/>
          <a:ext cx="2171045" cy="17138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Verdana" pitchFamily="34" charset="0"/>
            </a:rPr>
            <a:t>Agricultural produce</a:t>
          </a:r>
          <a:endParaRPr lang="en-US" sz="2000" kern="1200" dirty="0" smtClean="0">
            <a:solidFill>
              <a:schemeClr val="tx1"/>
            </a:solidFill>
          </a:endParaRPr>
        </a:p>
      </dsp:txBody>
      <dsp:txXfrm>
        <a:off x="4604125" y="338199"/>
        <a:ext cx="1535161" cy="12118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A98093-3FA0-924D-9B88-D0676A8DF5BB}" type="datetimeFigureOut">
              <a:rPr lang="en-US" smtClean="0"/>
              <a:pPr/>
              <a:t>5/9/2018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A7065F-BCA4-3048-A159-AD5510F2BFDC}" type="slidenum">
              <a:rPr lang="en-US" smtClean="0"/>
              <a:pPr/>
              <a:t>‹#›</a:t>
            </a:fld>
            <a:endParaRPr lang="en-US"/>
          </a:p>
        </p:txBody>
      </p:sp>
    </p:spTree>
    <p:extLst>
      <p:ext uri="{BB962C8B-B14F-4D97-AF65-F5344CB8AC3E}">
        <p14:creationId xmlns:p14="http://schemas.microsoft.com/office/powerpoint/2010/main" xmlns="" val="2255665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9874FC-09CD-8F47-877F-F28FC6750B96}" type="datetimeFigureOut">
              <a:rPr lang="en-US" smtClean="0"/>
              <a:pPr/>
              <a:t>5/9/2018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EF47C3-04E2-E64C-AEF6-B3E8BF28B3AC}" type="slidenum">
              <a:rPr lang="en-US" smtClean="0"/>
              <a:pPr/>
              <a:t>‹#›</a:t>
            </a:fld>
            <a:endParaRPr lang="en-US"/>
          </a:p>
        </p:txBody>
      </p:sp>
    </p:spTree>
    <p:extLst>
      <p:ext uri="{BB962C8B-B14F-4D97-AF65-F5344CB8AC3E}">
        <p14:creationId xmlns:p14="http://schemas.microsoft.com/office/powerpoint/2010/main" xmlns="" val="199785320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ED261FB-9153-4F7F-90E9-6BEEEB8F5C31}" type="datetime1">
              <a:rPr lang="en-AU" smtClean="0"/>
              <a:pPr/>
              <a:t>9/05/2018</a:t>
            </a:fld>
            <a:endParaRPr lang="en-US"/>
          </a:p>
        </p:txBody>
      </p:sp>
      <p:sp>
        <p:nvSpPr>
          <p:cNvPr id="17" name="Footer Placeholder 16"/>
          <p:cNvSpPr>
            <a:spLocks noGrp="1"/>
          </p:cNvSpPr>
          <p:nvPr>
            <p:ph type="ftr" sz="quarter" idx="11"/>
          </p:nvPr>
        </p:nvSpPr>
        <p:spPr/>
        <p:txBody>
          <a:bodyPr/>
          <a:lstStyle/>
          <a:p>
            <a:r>
              <a:rPr lang="en-US" smtClean="0"/>
              <a:t>Rangajeewa Herath</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C3927B4-9E0B-430D-8B50-43215AC298F9}"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30948F-139E-44AF-8230-4170566B4999}" type="datetime1">
              <a:rPr lang="en-AU" smtClean="0"/>
              <a:pPr/>
              <a:t>9/05/2018</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
        <p:nvSpPr>
          <p:cNvPr id="6" name="Slide Number Placeholder 5"/>
          <p:cNvSpPr>
            <a:spLocks noGrp="1"/>
          </p:cNvSpPr>
          <p:nvPr>
            <p:ph type="sldNum" sz="quarter" idx="12"/>
          </p:nvPr>
        </p:nvSpPr>
        <p:spPr/>
        <p:txBody>
          <a:bodyPr/>
          <a:lstStyle/>
          <a:p>
            <a:fld id="{CC3927B4-9E0B-430D-8B50-43215AC298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BE5BB-E009-4FCE-8035-F4EF93248449}" type="datetime1">
              <a:rPr lang="en-AU" smtClean="0"/>
              <a:pPr/>
              <a:t>9/05/2018</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
        <p:nvSpPr>
          <p:cNvPr id="6" name="Slide Number Placeholder 5"/>
          <p:cNvSpPr>
            <a:spLocks noGrp="1"/>
          </p:cNvSpPr>
          <p:nvPr>
            <p:ph type="sldNum" sz="quarter" idx="12"/>
          </p:nvPr>
        </p:nvSpPr>
        <p:spPr/>
        <p:txBody>
          <a:bodyPr/>
          <a:lstStyle/>
          <a:p>
            <a:fld id="{CC3927B4-9E0B-430D-8B50-43215AC298F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D4999FCF-D5D2-417F-9998-AB44A0E8A913}" type="datetime1">
              <a:rPr lang="en-AU" smtClean="0"/>
              <a:pPr>
                <a:defRPr/>
              </a:pPr>
              <a:t>9/05/2018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Rangajeewa Herath</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73CFBF-262E-4DCF-A035-AAA1AD4F5D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8375FE0-DE75-4DE6-A273-9A4C82159876}" type="datetime1">
              <a:rPr lang="en-AU" smtClean="0"/>
              <a:pPr/>
              <a:t>9/05/2018</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
        <p:nvSpPr>
          <p:cNvPr id="6" name="Slide Number Placeholder 5"/>
          <p:cNvSpPr>
            <a:spLocks noGrp="1"/>
          </p:cNvSpPr>
          <p:nvPr>
            <p:ph type="sldNum" sz="quarter" idx="12"/>
          </p:nvPr>
        </p:nvSpPr>
        <p:spPr/>
        <p:txBody>
          <a:bodyPr/>
          <a:lstStyle/>
          <a:p>
            <a:fld id="{CC3927B4-9E0B-430D-8B50-43215AC298F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A2F802-F88E-4C51-A643-926000F13639}" type="datetime1">
              <a:rPr lang="en-AU" smtClean="0"/>
              <a:pPr/>
              <a:t>9/05/2018</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Rangajeewa Herath</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C3927B4-9E0B-430D-8B50-43215AC298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1DE6A0-5D9D-4A60-BF0A-843A84732F06}" type="datetime1">
              <a:rPr lang="en-AU" smtClean="0"/>
              <a:pPr/>
              <a:t>9/05/2018</a:t>
            </a:fld>
            <a:endParaRPr lang="en-US"/>
          </a:p>
        </p:txBody>
      </p:sp>
      <p:sp>
        <p:nvSpPr>
          <p:cNvPr id="6" name="Footer Placeholder 5"/>
          <p:cNvSpPr>
            <a:spLocks noGrp="1"/>
          </p:cNvSpPr>
          <p:nvPr>
            <p:ph type="ftr" sz="quarter" idx="11"/>
          </p:nvPr>
        </p:nvSpPr>
        <p:spPr/>
        <p:txBody>
          <a:bodyPr/>
          <a:lstStyle/>
          <a:p>
            <a:r>
              <a:rPr lang="en-US" smtClean="0"/>
              <a:t>Rangajeewa Herath</a:t>
            </a:r>
            <a:endParaRPr lang="en-US"/>
          </a:p>
        </p:txBody>
      </p:sp>
      <p:sp>
        <p:nvSpPr>
          <p:cNvPr id="7" name="Slide Number Placeholder 6"/>
          <p:cNvSpPr>
            <a:spLocks noGrp="1"/>
          </p:cNvSpPr>
          <p:nvPr>
            <p:ph type="sldNum" sz="quarter" idx="12"/>
          </p:nvPr>
        </p:nvSpPr>
        <p:spPr/>
        <p:txBody>
          <a:bodyPr/>
          <a:lstStyle/>
          <a:p>
            <a:fld id="{CC3927B4-9E0B-430D-8B50-43215AC298F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DDFF25F-C554-4616-BC4E-0C397A67CE4F}" type="datetime1">
              <a:rPr lang="en-AU" smtClean="0"/>
              <a:pPr/>
              <a:t>9/05/2018</a:t>
            </a:fld>
            <a:endParaRPr lang="en-US"/>
          </a:p>
        </p:txBody>
      </p:sp>
      <p:sp>
        <p:nvSpPr>
          <p:cNvPr id="8" name="Footer Placeholder 7"/>
          <p:cNvSpPr>
            <a:spLocks noGrp="1"/>
          </p:cNvSpPr>
          <p:nvPr>
            <p:ph type="ftr" sz="quarter" idx="11"/>
          </p:nvPr>
        </p:nvSpPr>
        <p:spPr/>
        <p:txBody>
          <a:bodyPr/>
          <a:lstStyle/>
          <a:p>
            <a:r>
              <a:rPr lang="en-US" smtClean="0"/>
              <a:t>Rangajeewa Herath</a:t>
            </a:r>
            <a:endParaRPr lang="en-US"/>
          </a:p>
        </p:txBody>
      </p:sp>
      <p:sp>
        <p:nvSpPr>
          <p:cNvPr id="9" name="Slide Number Placeholder 8"/>
          <p:cNvSpPr>
            <a:spLocks noGrp="1"/>
          </p:cNvSpPr>
          <p:nvPr>
            <p:ph type="sldNum" sz="quarter" idx="12"/>
          </p:nvPr>
        </p:nvSpPr>
        <p:spPr/>
        <p:txBody>
          <a:bodyPr/>
          <a:lstStyle/>
          <a:p>
            <a:fld id="{CC3927B4-9E0B-430D-8B50-43215AC298F9}"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D5C9D6-3498-4CB5-BF32-4C35AD1C4542}" type="datetime1">
              <a:rPr lang="en-AU" smtClean="0"/>
              <a:pPr/>
              <a:t>9/05/2018</a:t>
            </a:fld>
            <a:endParaRPr lang="en-US"/>
          </a:p>
        </p:txBody>
      </p:sp>
      <p:sp>
        <p:nvSpPr>
          <p:cNvPr id="4" name="Footer Placeholder 3"/>
          <p:cNvSpPr>
            <a:spLocks noGrp="1"/>
          </p:cNvSpPr>
          <p:nvPr>
            <p:ph type="ftr" sz="quarter" idx="11"/>
          </p:nvPr>
        </p:nvSpPr>
        <p:spPr/>
        <p:txBody>
          <a:bodyPr/>
          <a:lstStyle/>
          <a:p>
            <a:r>
              <a:rPr lang="en-US" smtClean="0"/>
              <a:t>Rangajeewa Herath</a:t>
            </a:r>
            <a:endParaRPr lang="en-US"/>
          </a:p>
        </p:txBody>
      </p:sp>
      <p:sp>
        <p:nvSpPr>
          <p:cNvPr id="5" name="Slide Number Placeholder 4"/>
          <p:cNvSpPr>
            <a:spLocks noGrp="1"/>
          </p:cNvSpPr>
          <p:nvPr>
            <p:ph type="sldNum" sz="quarter" idx="12"/>
          </p:nvPr>
        </p:nvSpPr>
        <p:spPr/>
        <p:txBody>
          <a:bodyPr/>
          <a:lstStyle/>
          <a:p>
            <a:fld id="{CC3927B4-9E0B-430D-8B50-43215AC298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2442C-39CC-4D5B-AE22-36D8AA50567D}" type="datetime1">
              <a:rPr lang="en-AU" smtClean="0"/>
              <a:pPr/>
              <a:t>9/05/2018</a:t>
            </a:fld>
            <a:endParaRPr lang="en-US"/>
          </a:p>
        </p:txBody>
      </p:sp>
      <p:sp>
        <p:nvSpPr>
          <p:cNvPr id="3" name="Footer Placeholder 2"/>
          <p:cNvSpPr>
            <a:spLocks noGrp="1"/>
          </p:cNvSpPr>
          <p:nvPr>
            <p:ph type="ftr" sz="quarter" idx="11"/>
          </p:nvPr>
        </p:nvSpPr>
        <p:spPr/>
        <p:txBody>
          <a:bodyPr/>
          <a:lstStyle/>
          <a:p>
            <a:r>
              <a:rPr lang="en-US" smtClean="0"/>
              <a:t>Rangajeewa Herath</a:t>
            </a:r>
            <a:endParaRPr lang="en-US"/>
          </a:p>
        </p:txBody>
      </p:sp>
      <p:sp>
        <p:nvSpPr>
          <p:cNvPr id="4" name="Slide Number Placeholder 3"/>
          <p:cNvSpPr>
            <a:spLocks noGrp="1"/>
          </p:cNvSpPr>
          <p:nvPr>
            <p:ph type="sldNum" sz="quarter" idx="12"/>
          </p:nvPr>
        </p:nvSpPr>
        <p:spPr/>
        <p:txBody>
          <a:bodyPr/>
          <a:lstStyle/>
          <a:p>
            <a:fld id="{CC3927B4-9E0B-430D-8B50-43215AC298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ADFA81-C5A7-44F7-BD8E-6483BC0036B8}" type="datetime1">
              <a:rPr lang="en-AU" smtClean="0"/>
              <a:pPr/>
              <a:t>9/05/2018</a:t>
            </a:fld>
            <a:endParaRPr lang="en-US"/>
          </a:p>
        </p:txBody>
      </p:sp>
      <p:sp>
        <p:nvSpPr>
          <p:cNvPr id="6" name="Footer Placeholder 5"/>
          <p:cNvSpPr>
            <a:spLocks noGrp="1"/>
          </p:cNvSpPr>
          <p:nvPr>
            <p:ph type="ftr" sz="quarter" idx="11"/>
          </p:nvPr>
        </p:nvSpPr>
        <p:spPr/>
        <p:txBody>
          <a:bodyPr/>
          <a:lstStyle/>
          <a:p>
            <a:r>
              <a:rPr lang="en-US" smtClean="0"/>
              <a:t>Rangajeewa Herath</a:t>
            </a:r>
            <a:endParaRPr lang="en-US"/>
          </a:p>
        </p:txBody>
      </p:sp>
      <p:sp>
        <p:nvSpPr>
          <p:cNvPr id="7" name="Slide Number Placeholder 6"/>
          <p:cNvSpPr>
            <a:spLocks noGrp="1"/>
          </p:cNvSpPr>
          <p:nvPr>
            <p:ph type="sldNum" sz="quarter" idx="12"/>
          </p:nvPr>
        </p:nvSpPr>
        <p:spPr/>
        <p:txBody>
          <a:bodyPr/>
          <a:lstStyle/>
          <a:p>
            <a:fld id="{CC3927B4-9E0B-430D-8B50-43215AC298F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72BDD7-C05C-45F7-9A4F-3A96E9900402}" type="datetime1">
              <a:rPr lang="en-AU" smtClean="0"/>
              <a:pPr/>
              <a:t>9/05/2018</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Rangajeewa Herath</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C3927B4-9E0B-430D-8B50-43215AC298F9}"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1B1EC96-36FA-451F-A4BA-3D19BAEF3323}" type="datetime1">
              <a:rPr lang="en-AU" smtClean="0"/>
              <a:pPr/>
              <a:t>9/05/2018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Rangajeewa Herath</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C3927B4-9E0B-430D-8B50-43215AC298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400" y="4800600"/>
            <a:ext cx="8229600" cy="1600200"/>
          </a:xfrm>
        </p:spPr>
        <p:txBody>
          <a:bodyPr>
            <a:normAutofit fontScale="92500" lnSpcReduction="10000"/>
          </a:bodyPr>
          <a:lstStyle/>
          <a:p>
            <a:pPr algn="l"/>
            <a:r>
              <a:rPr lang="en-US" sz="5400" b="1" dirty="0" err="1" smtClean="0">
                <a:solidFill>
                  <a:schemeClr val="tx1"/>
                </a:solidFill>
              </a:rPr>
              <a:t>Rangajewa</a:t>
            </a:r>
            <a:r>
              <a:rPr lang="en-US" sz="5400" b="1" dirty="0" smtClean="0">
                <a:solidFill>
                  <a:schemeClr val="tx1"/>
                </a:solidFill>
              </a:rPr>
              <a:t> </a:t>
            </a:r>
            <a:r>
              <a:rPr lang="en-US" sz="5400" b="1" dirty="0" err="1" smtClean="0">
                <a:solidFill>
                  <a:schemeClr val="tx1"/>
                </a:solidFill>
              </a:rPr>
              <a:t>Herath</a:t>
            </a:r>
            <a:endParaRPr lang="en-US" sz="5400" b="1" dirty="0" smtClean="0">
              <a:solidFill>
                <a:schemeClr val="tx1"/>
              </a:solidFill>
            </a:endParaRPr>
          </a:p>
          <a:p>
            <a:pPr algn="l"/>
            <a:r>
              <a:rPr lang="en-US" sz="2400" dirty="0" smtClean="0">
                <a:latin typeface="Times New Roman" pitchFamily="18" charset="0"/>
                <a:cs typeface="Times New Roman" pitchFamily="18" charset="0"/>
              </a:rPr>
              <a:t>B.Sc. Accountancy and Financial Management(Sp.)(USJ)</a:t>
            </a:r>
          </a:p>
          <a:p>
            <a:pPr algn="l"/>
            <a:r>
              <a:rPr lang="en-US" sz="2400" dirty="0" smtClean="0">
                <a:latin typeface="Times New Roman" pitchFamily="18" charset="0"/>
                <a:cs typeface="Times New Roman" pitchFamily="18" charset="0"/>
              </a:rPr>
              <a:t>MBA-PIM(USJ)</a:t>
            </a:r>
          </a:p>
          <a:p>
            <a:endParaRPr lang="en-US" dirty="0"/>
          </a:p>
        </p:txBody>
      </p:sp>
      <p:sp>
        <p:nvSpPr>
          <p:cNvPr id="2" name="Title 1"/>
          <p:cNvSpPr>
            <a:spLocks noGrp="1"/>
          </p:cNvSpPr>
          <p:nvPr>
            <p:ph type="ctrTitle"/>
          </p:nvPr>
        </p:nvSpPr>
        <p:spPr/>
        <p:txBody>
          <a:bodyPr>
            <a:normAutofit fontScale="90000"/>
          </a:bodyPr>
          <a:lstStyle/>
          <a:p>
            <a:r>
              <a:rPr lang="en-US" b="1" dirty="0" smtClean="0"/>
              <a:t>Accounting for Biological Assets and Agricultural Produce</a:t>
            </a:r>
            <a:r>
              <a:rPr lang="en-US" dirty="0" smtClean="0"/>
              <a:t/>
            </a:r>
            <a:br>
              <a:rPr lang="en-US" dirty="0" smtClean="0"/>
            </a:br>
            <a:r>
              <a:rPr smtClean="0"/>
              <a:t>(LKAS 41: Agreeculture)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Bearer Plant </a:t>
            </a:r>
            <a:r>
              <a:rPr lang="en-US" sz="2800" i="1" dirty="0" smtClean="0">
                <a:solidFill>
                  <a:schemeClr val="accent1"/>
                </a:solidFill>
              </a:rPr>
              <a:t>(Contd.)</a:t>
            </a:r>
            <a:endParaRPr lang="en-GB" sz="2800" i="1" dirty="0">
              <a:solidFill>
                <a:schemeClr val="accent1"/>
              </a:solidFill>
            </a:endParaRPr>
          </a:p>
        </p:txBody>
      </p:sp>
      <p:sp>
        <p:nvSpPr>
          <p:cNvPr id="3" name="Slide Number Placeholder 2"/>
          <p:cNvSpPr>
            <a:spLocks noGrp="1"/>
          </p:cNvSpPr>
          <p:nvPr>
            <p:ph type="sldNum" sz="quarter" idx="12"/>
          </p:nvPr>
        </p:nvSpPr>
        <p:spPr/>
        <p:txBody>
          <a:bodyPr/>
          <a:lstStyle/>
          <a:p>
            <a:fld id="{CC3927B4-9E0B-430D-8B50-43215AC298F9}" type="slidenum">
              <a:rPr lang="en-US" smtClean="0"/>
              <a:pPr/>
              <a:t>10</a:t>
            </a:fld>
            <a:endParaRPr lang="en-US"/>
          </a:p>
        </p:txBody>
      </p:sp>
      <p:sp>
        <p:nvSpPr>
          <p:cNvPr id="2" name="Content Placeholder 1"/>
          <p:cNvSpPr>
            <a:spLocks noGrp="1"/>
          </p:cNvSpPr>
          <p:nvPr>
            <p:ph sz="quarter" idx="1"/>
          </p:nvPr>
        </p:nvSpPr>
        <p:spPr/>
        <p:txBody>
          <a:bodyPr>
            <a:normAutofit/>
          </a:bodyPr>
          <a:lstStyle/>
          <a:p>
            <a:pPr>
              <a:buNone/>
            </a:pPr>
            <a:r>
              <a:rPr lang="en-GB" dirty="0" smtClean="0">
                <a:solidFill>
                  <a:schemeClr val="accent1"/>
                </a:solidFill>
              </a:rPr>
              <a:t>The following are not bearer plants:</a:t>
            </a:r>
          </a:p>
          <a:p>
            <a:r>
              <a:rPr lang="en-GB" dirty="0" smtClean="0">
                <a:solidFill>
                  <a:schemeClr val="accent1"/>
                </a:solidFill>
              </a:rPr>
              <a:t>plants cultivated to be harvested as agricultural produce (e.g. trees grown for use as lumber);</a:t>
            </a:r>
          </a:p>
          <a:p>
            <a:r>
              <a:rPr lang="en-GB" dirty="0" smtClean="0">
                <a:solidFill>
                  <a:schemeClr val="accent1"/>
                </a:solidFill>
              </a:rPr>
              <a:t>plants cultivated to produce agricultural produce when there is more than a remote likelihood that the entity will also harvest and sell the plant as agricultural produce, other than as incidental scrap sales (e.g. trees that are cultivated both for their fruit and their lumber);</a:t>
            </a:r>
          </a:p>
          <a:p>
            <a:r>
              <a:rPr lang="en-GB" dirty="0" smtClean="0">
                <a:solidFill>
                  <a:schemeClr val="accent1"/>
                </a:solidFill>
              </a:rPr>
              <a:t>annual crops (for example, </a:t>
            </a:r>
            <a:r>
              <a:rPr lang="en-GB" dirty="0" err="1" smtClean="0">
                <a:solidFill>
                  <a:schemeClr val="accent1"/>
                </a:solidFill>
              </a:rPr>
              <a:t>padddy</a:t>
            </a:r>
            <a:r>
              <a:rPr lang="en-GB" dirty="0" smtClean="0">
                <a:solidFill>
                  <a:schemeClr val="accent1"/>
                </a:solidFill>
              </a:rPr>
              <a:t> and wheat).</a:t>
            </a:r>
            <a:endParaRPr lang="en-GB" dirty="0">
              <a:solidFill>
                <a:schemeClr val="accent1"/>
              </a:solidFill>
            </a:endParaRP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81000"/>
            <a:ext cx="7772400" cy="914400"/>
          </a:xfrm>
        </p:spPr>
        <p:txBody>
          <a:bodyPr/>
          <a:lstStyle/>
          <a:p>
            <a:r>
              <a:rPr lang="en-US" sz="3600" b="1" dirty="0" smtClean="0">
                <a:latin typeface="Verdana" pitchFamily="34" charset="0"/>
              </a:rPr>
              <a:t>Unique </a:t>
            </a:r>
            <a:r>
              <a:rPr lang="en-US" sz="3600" b="1" dirty="0" smtClean="0">
                <a:latin typeface="Verdana" pitchFamily="34" charset="0"/>
              </a:rPr>
              <a:t>Characteristics of BA</a:t>
            </a:r>
            <a:endParaRPr lang="en-US" sz="3600" b="1" dirty="0" smtClean="0">
              <a:latin typeface="Verdana" pitchFamily="34" charset="0"/>
            </a:endParaRPr>
          </a:p>
        </p:txBody>
      </p:sp>
      <p:sp>
        <p:nvSpPr>
          <p:cNvPr id="2" name="Slide Number Placeholder 1"/>
          <p:cNvSpPr>
            <a:spLocks noGrp="1"/>
          </p:cNvSpPr>
          <p:nvPr>
            <p:ph type="sldNum" sz="quarter" idx="12"/>
          </p:nvPr>
        </p:nvSpPr>
        <p:spPr/>
        <p:txBody>
          <a:bodyPr/>
          <a:lstStyle/>
          <a:p>
            <a:fld id="{CC3927B4-9E0B-430D-8B50-43215AC298F9}" type="slidenum">
              <a:rPr lang="en-US" smtClean="0"/>
              <a:pPr/>
              <a:t>11</a:t>
            </a:fld>
            <a:endParaRPr lang="en-US"/>
          </a:p>
        </p:txBody>
      </p:sp>
      <p:sp>
        <p:nvSpPr>
          <p:cNvPr id="11267" name="Content Placeholder 2"/>
          <p:cNvSpPr>
            <a:spLocks noGrp="1"/>
          </p:cNvSpPr>
          <p:nvPr>
            <p:ph sz="quarter" idx="1"/>
          </p:nvPr>
        </p:nvSpPr>
        <p:spPr>
          <a:xfrm>
            <a:off x="685800" y="1600200"/>
            <a:ext cx="7772400" cy="4495800"/>
          </a:xfrm>
        </p:spPr>
        <p:txBody>
          <a:bodyPr/>
          <a:lstStyle/>
          <a:p>
            <a:pPr marL="457200"/>
            <a:r>
              <a:rPr lang="en-US" sz="2400" dirty="0" smtClean="0">
                <a:latin typeface="Verdana" pitchFamily="34" charset="0"/>
                <a:cs typeface="Times New Roman" pitchFamily="18" charset="0"/>
              </a:rPr>
              <a:t>Natural capacity to grow and/or procreate has an impact on value</a:t>
            </a:r>
          </a:p>
          <a:p>
            <a:pPr marL="457200"/>
            <a:r>
              <a:rPr lang="en-US" sz="2400" dirty="0" smtClean="0">
                <a:latin typeface="Verdana" pitchFamily="34" charset="0"/>
                <a:cs typeface="Times New Roman" pitchFamily="18" charset="0"/>
              </a:rPr>
              <a:t>Great deal of increase in value of resulting from the input of free goods</a:t>
            </a:r>
          </a:p>
          <a:p>
            <a:pPr marL="457200"/>
            <a:r>
              <a:rPr lang="en-US" sz="2400" dirty="0" smtClean="0">
                <a:latin typeface="Verdana" pitchFamily="34" charset="0"/>
                <a:cs typeface="Times New Roman" pitchFamily="18" charset="0"/>
              </a:rPr>
              <a:t>Many costs early in the life, economic benefits until many years later</a:t>
            </a:r>
          </a:p>
          <a:p>
            <a:pPr marL="457200"/>
            <a:r>
              <a:rPr lang="en-US" sz="2400" dirty="0" smtClean="0">
                <a:latin typeface="Verdana" pitchFamily="34" charset="0"/>
                <a:cs typeface="Times New Roman" pitchFamily="18" charset="0"/>
              </a:rPr>
              <a:t>Long production (growing cycle) of assets</a:t>
            </a:r>
          </a:p>
          <a:p>
            <a:pPr marL="457200"/>
            <a:r>
              <a:rPr lang="en-US" sz="2400" dirty="0" smtClean="0">
                <a:latin typeface="Verdana" pitchFamily="34" charset="0"/>
                <a:cs typeface="Times New Roman" pitchFamily="18" charset="0"/>
              </a:rPr>
              <a:t>Not necessarily any relationship between the expenditure and ultimate benefits</a:t>
            </a: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762000" y="304800"/>
            <a:ext cx="7772400" cy="1143000"/>
          </a:xfrm>
        </p:spPr>
        <p:txBody>
          <a:bodyPr/>
          <a:lstStyle/>
          <a:p>
            <a:pPr eaLnBrk="1" hangingPunct="1"/>
            <a:r>
              <a:rPr lang="en-US" sz="3600" b="1" dirty="0" smtClean="0">
                <a:latin typeface="Verdana" pitchFamily="34" charset="0"/>
              </a:rPr>
              <a:t>Recognition </a:t>
            </a:r>
            <a:r>
              <a:rPr lang="en-US" sz="2800" i="1" dirty="0" smtClean="0">
                <a:latin typeface="Verdana" pitchFamily="34" charset="0"/>
              </a:rPr>
              <a:t>(Paragraph 10)</a:t>
            </a:r>
          </a:p>
        </p:txBody>
      </p:sp>
      <p:sp>
        <p:nvSpPr>
          <p:cNvPr id="2" name="Slide Number Placeholder 1"/>
          <p:cNvSpPr>
            <a:spLocks noGrp="1"/>
          </p:cNvSpPr>
          <p:nvPr>
            <p:ph type="sldNum" sz="quarter" idx="12"/>
          </p:nvPr>
        </p:nvSpPr>
        <p:spPr/>
        <p:txBody>
          <a:bodyPr/>
          <a:lstStyle/>
          <a:p>
            <a:fld id="{CC3927B4-9E0B-430D-8B50-43215AC298F9}" type="slidenum">
              <a:rPr lang="en-US" smtClean="0"/>
              <a:pPr/>
              <a:t>12</a:t>
            </a:fld>
            <a:endParaRPr lang="en-US"/>
          </a:p>
        </p:txBody>
      </p:sp>
      <p:sp>
        <p:nvSpPr>
          <p:cNvPr id="100355" name="Rectangle 3"/>
          <p:cNvSpPr>
            <a:spLocks noGrp="1" noChangeArrowheads="1"/>
          </p:cNvSpPr>
          <p:nvPr>
            <p:ph sz="quarter" idx="1"/>
          </p:nvPr>
        </p:nvSpPr>
        <p:spPr>
          <a:xfrm>
            <a:off x="762000" y="1676400"/>
            <a:ext cx="7772400" cy="4114800"/>
          </a:xfrm>
        </p:spPr>
        <p:txBody>
          <a:bodyPr>
            <a:normAutofit/>
          </a:bodyPr>
          <a:lstStyle/>
          <a:p>
            <a:pPr algn="just" eaLnBrk="1" hangingPunct="1">
              <a:lnSpc>
                <a:spcPct val="90000"/>
              </a:lnSpc>
            </a:pPr>
            <a:r>
              <a:rPr lang="en-US" sz="2800" dirty="0" smtClean="0">
                <a:latin typeface="Verdana" pitchFamily="34" charset="0"/>
                <a:cs typeface="Times New Roman" pitchFamily="18" charset="0"/>
              </a:rPr>
              <a:t>An entity shall </a:t>
            </a:r>
            <a:r>
              <a:rPr lang="en-US" sz="2800" dirty="0" smtClean="0">
                <a:solidFill>
                  <a:srgbClr val="0070C0"/>
                </a:solidFill>
                <a:latin typeface="Verdana" pitchFamily="34" charset="0"/>
                <a:cs typeface="Times New Roman" pitchFamily="18" charset="0"/>
              </a:rPr>
              <a:t>recognize</a:t>
            </a:r>
            <a:r>
              <a:rPr lang="en-US" sz="2800" dirty="0" smtClean="0">
                <a:latin typeface="Verdana" pitchFamily="34" charset="0"/>
                <a:cs typeface="Times New Roman" pitchFamily="18" charset="0"/>
              </a:rPr>
              <a:t> a </a:t>
            </a:r>
            <a:r>
              <a:rPr lang="en-US" sz="2800" dirty="0" smtClean="0">
                <a:solidFill>
                  <a:srgbClr val="0070C0"/>
                </a:solidFill>
                <a:latin typeface="Verdana" pitchFamily="34" charset="0"/>
                <a:cs typeface="Times New Roman" pitchFamily="18" charset="0"/>
              </a:rPr>
              <a:t>biological asset or agricultural produce</a:t>
            </a:r>
            <a:r>
              <a:rPr lang="en-US" sz="2800" dirty="0" smtClean="0">
                <a:solidFill>
                  <a:srgbClr val="FF0000"/>
                </a:solidFill>
                <a:latin typeface="Verdana" pitchFamily="34" charset="0"/>
                <a:cs typeface="Times New Roman" pitchFamily="18" charset="0"/>
              </a:rPr>
              <a:t> </a:t>
            </a:r>
            <a:r>
              <a:rPr lang="en-US" sz="2800" dirty="0" smtClean="0">
                <a:latin typeface="Verdana" pitchFamily="34" charset="0"/>
                <a:cs typeface="Times New Roman" pitchFamily="18" charset="0"/>
              </a:rPr>
              <a:t>when and only when:</a:t>
            </a:r>
          </a:p>
          <a:p>
            <a:pPr marL="857250" lvl="1" indent="-457200" algn="just" eaLnBrk="1" hangingPunct="1">
              <a:lnSpc>
                <a:spcPct val="90000"/>
              </a:lnSpc>
              <a:buFont typeface="Times New Roman" pitchFamily="18" charset="0"/>
              <a:buAutoNum type="alphaLcParenR"/>
            </a:pPr>
            <a:r>
              <a:rPr lang="en-US" dirty="0" smtClean="0">
                <a:latin typeface="Verdana" pitchFamily="34" charset="0"/>
                <a:cs typeface="Times New Roman" pitchFamily="18" charset="0"/>
              </a:rPr>
              <a:t>The entity controls the asset as a result of past events;</a:t>
            </a:r>
          </a:p>
          <a:p>
            <a:pPr marL="857250" lvl="1" indent="-457200" algn="just" eaLnBrk="1" hangingPunct="1">
              <a:lnSpc>
                <a:spcPct val="90000"/>
              </a:lnSpc>
              <a:buFont typeface="Times New Roman" pitchFamily="18" charset="0"/>
              <a:buAutoNum type="alphaLcParenR"/>
            </a:pPr>
            <a:r>
              <a:rPr lang="en-US" dirty="0" smtClean="0">
                <a:latin typeface="Verdana" pitchFamily="34" charset="0"/>
                <a:cs typeface="Times New Roman" pitchFamily="18" charset="0"/>
              </a:rPr>
              <a:t>It is probable that future economic benefits associated with the asset will flow to the entity; and</a:t>
            </a:r>
          </a:p>
          <a:p>
            <a:pPr marL="857250" lvl="1" indent="-457200" algn="just" eaLnBrk="1" hangingPunct="1">
              <a:lnSpc>
                <a:spcPct val="90000"/>
              </a:lnSpc>
              <a:buFont typeface="Times New Roman" pitchFamily="18" charset="0"/>
              <a:buAutoNum type="alphaLcParenR"/>
            </a:pPr>
            <a:r>
              <a:rPr lang="en-US" dirty="0" smtClean="0">
                <a:latin typeface="Verdana" pitchFamily="34" charset="0"/>
                <a:cs typeface="Times New Roman" pitchFamily="18" charset="0"/>
              </a:rPr>
              <a:t>The fair value or cost of the asset can be measured reliably.</a:t>
            </a: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anim calcmode="lin" valueType="num">
                                      <p:cBhvr additive="base">
                                        <p:cTn id="11" dur="500" fill="hold"/>
                                        <p:tgtEl>
                                          <p:spTgt spid="10035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035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anim calcmode="lin" valueType="num">
                                      <p:cBhvr additive="base">
                                        <p:cTn id="15" dur="500" fill="hold"/>
                                        <p:tgtEl>
                                          <p:spTgt spid="10035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035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anim calcmode="lin" valueType="num">
                                      <p:cBhvr additive="base">
                                        <p:cTn id="19" dur="500" fill="hold"/>
                                        <p:tgtEl>
                                          <p:spTgt spid="10035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03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Verdana" pitchFamily="34" charset="0"/>
                <a:cs typeface="Times New Roman" pitchFamily="18" charset="0"/>
              </a:rPr>
              <a:t>Measurement</a:t>
            </a:r>
            <a:endParaRPr lang="en-US" dirty="0"/>
          </a:p>
        </p:txBody>
      </p:sp>
      <p:sp>
        <p:nvSpPr>
          <p:cNvPr id="3" name="Slide Number Placeholder 2"/>
          <p:cNvSpPr>
            <a:spLocks noGrp="1"/>
          </p:cNvSpPr>
          <p:nvPr>
            <p:ph type="sldNum" sz="quarter" idx="12"/>
          </p:nvPr>
        </p:nvSpPr>
        <p:spPr/>
        <p:txBody>
          <a:bodyPr/>
          <a:lstStyle/>
          <a:p>
            <a:fld id="{CC3927B4-9E0B-430D-8B50-43215AC298F9}" type="slidenum">
              <a:rPr lang="en-US" smtClean="0"/>
              <a:pPr/>
              <a:t>13</a:t>
            </a:fld>
            <a:endParaRPr lang="en-US"/>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821172757"/>
              </p:ext>
            </p:extLst>
          </p:nvPr>
        </p:nvGraphicFramePr>
        <p:xfrm>
          <a:off x="533400" y="14478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Definition - Fair value (SLFRS 13) </a:t>
            </a:r>
            <a:endParaRPr lang="en-US" b="1" dirty="0"/>
          </a:p>
        </p:txBody>
      </p:sp>
      <p:sp>
        <p:nvSpPr>
          <p:cNvPr id="4" name="Slide Number Placeholder 3"/>
          <p:cNvSpPr>
            <a:spLocks noGrp="1"/>
          </p:cNvSpPr>
          <p:nvPr>
            <p:ph type="sldNum" sz="quarter" idx="12"/>
          </p:nvPr>
        </p:nvSpPr>
        <p:spPr/>
        <p:txBody>
          <a:bodyPr/>
          <a:lstStyle/>
          <a:p>
            <a:fld id="{CC3927B4-9E0B-430D-8B50-43215AC298F9}" type="slidenum">
              <a:rPr lang="en-US" smtClean="0"/>
              <a:pPr/>
              <a:t>14</a:t>
            </a:fld>
            <a:endParaRPr lang="en-US"/>
          </a:p>
        </p:txBody>
      </p:sp>
      <p:sp>
        <p:nvSpPr>
          <p:cNvPr id="3" name="Content Placeholder 2"/>
          <p:cNvSpPr>
            <a:spLocks noGrp="1"/>
          </p:cNvSpPr>
          <p:nvPr>
            <p:ph sz="quarter" idx="1"/>
          </p:nvPr>
        </p:nvSpPr>
        <p:spPr/>
        <p:txBody>
          <a:bodyPr/>
          <a:lstStyle/>
          <a:p>
            <a:r>
              <a:rPr lang="en-US" dirty="0" smtClean="0"/>
              <a:t>Fair </a:t>
            </a:r>
            <a:r>
              <a:rPr lang="en-US" dirty="0"/>
              <a:t>value as the </a:t>
            </a:r>
            <a:r>
              <a:rPr lang="en-US" dirty="0">
                <a:solidFill>
                  <a:srgbClr val="0070C0"/>
                </a:solidFill>
              </a:rPr>
              <a:t>price</a:t>
            </a:r>
            <a:r>
              <a:rPr lang="en-US" dirty="0"/>
              <a:t> that would be received to sell an </a:t>
            </a:r>
            <a:r>
              <a:rPr lang="en-US" dirty="0">
                <a:solidFill>
                  <a:srgbClr val="0070C0"/>
                </a:solidFill>
              </a:rPr>
              <a:t>asset </a:t>
            </a:r>
            <a:r>
              <a:rPr lang="en-US" dirty="0"/>
              <a:t>or paid to transfer a </a:t>
            </a:r>
            <a:r>
              <a:rPr lang="en-US" dirty="0">
                <a:solidFill>
                  <a:srgbClr val="0070C0"/>
                </a:solidFill>
              </a:rPr>
              <a:t>liability</a:t>
            </a:r>
            <a:r>
              <a:rPr lang="en-US" dirty="0"/>
              <a:t> </a:t>
            </a:r>
            <a:r>
              <a:rPr lang="en-US" dirty="0" smtClean="0"/>
              <a:t>in </a:t>
            </a:r>
            <a:r>
              <a:rPr lang="en-US" dirty="0"/>
              <a:t>an </a:t>
            </a:r>
            <a:r>
              <a:rPr lang="en-US" dirty="0">
                <a:solidFill>
                  <a:srgbClr val="0070C0"/>
                </a:solidFill>
              </a:rPr>
              <a:t>orderly transaction </a:t>
            </a:r>
            <a:r>
              <a:rPr lang="en-US" dirty="0" smtClean="0"/>
              <a:t>between </a:t>
            </a:r>
            <a:r>
              <a:rPr lang="en-US" dirty="0">
                <a:solidFill>
                  <a:srgbClr val="0070C0"/>
                </a:solidFill>
              </a:rPr>
              <a:t>market participants </a:t>
            </a:r>
            <a:r>
              <a:rPr lang="en-US" dirty="0" smtClean="0"/>
              <a:t>at </a:t>
            </a:r>
            <a:r>
              <a:rPr lang="en-US" dirty="0"/>
              <a:t>the measurement </a:t>
            </a:r>
            <a:r>
              <a:rPr lang="en-US" dirty="0" smtClean="0"/>
              <a:t>date.</a:t>
            </a:r>
          </a:p>
          <a:p>
            <a:pPr lvl="2"/>
            <a:r>
              <a:rPr lang="en-US" sz="2800" dirty="0" smtClean="0"/>
              <a:t>Particular </a:t>
            </a:r>
            <a:r>
              <a:rPr lang="en-US" sz="2800" dirty="0"/>
              <a:t>asset or </a:t>
            </a:r>
            <a:r>
              <a:rPr lang="en-US" sz="2800" dirty="0" smtClean="0"/>
              <a:t>liability</a:t>
            </a:r>
          </a:p>
          <a:p>
            <a:pPr lvl="2"/>
            <a:r>
              <a:rPr lang="en-US" sz="2800" dirty="0" smtClean="0"/>
              <a:t>Orderly transaction (</a:t>
            </a:r>
            <a:r>
              <a:rPr lang="en-US" sz="2800" i="1" dirty="0" smtClean="0"/>
              <a:t>not </a:t>
            </a:r>
            <a:r>
              <a:rPr lang="en-US" sz="2800" i="1" dirty="0"/>
              <a:t>a forced </a:t>
            </a:r>
            <a:r>
              <a:rPr lang="en-US" sz="2800" i="1" dirty="0" smtClean="0"/>
              <a:t>sale)</a:t>
            </a:r>
            <a:r>
              <a:rPr lang="en-AU" sz="2800" dirty="0" smtClean="0"/>
              <a:t> </a:t>
            </a:r>
            <a:r>
              <a:rPr lang="en-US" sz="2800" dirty="0" smtClean="0"/>
              <a:t> </a:t>
            </a:r>
          </a:p>
          <a:p>
            <a:pPr lvl="2"/>
            <a:r>
              <a:rPr lang="en-US" sz="2800" dirty="0" smtClean="0"/>
              <a:t>Market participants </a:t>
            </a:r>
            <a:r>
              <a:rPr lang="en-US" sz="2800" dirty="0"/>
              <a:t>(</a:t>
            </a:r>
            <a:r>
              <a:rPr lang="en-US" sz="2800" i="1" dirty="0"/>
              <a:t>market-based view</a:t>
            </a:r>
            <a:r>
              <a:rPr lang="en-US" sz="2800" dirty="0"/>
              <a:t>) </a:t>
            </a:r>
            <a:endParaRPr lang="en-US" sz="2800" dirty="0" smtClean="0"/>
          </a:p>
          <a:p>
            <a:pPr lvl="2"/>
            <a:r>
              <a:rPr lang="en-US" sz="2800" dirty="0" smtClean="0"/>
              <a:t>Price </a:t>
            </a:r>
            <a:r>
              <a:rPr lang="en-US" sz="2800" i="1" dirty="0" smtClean="0"/>
              <a:t>(exit price)</a:t>
            </a:r>
            <a:endParaRPr lang="en-AU" sz="2800" i="1" dirty="0" smtClean="0"/>
          </a:p>
          <a:p>
            <a:pPr lvl="2"/>
            <a:endParaRPr lang="en-AU" dirty="0"/>
          </a:p>
          <a:p>
            <a:endParaRPr lang="en-US" dirty="0"/>
          </a:p>
        </p:txBody>
      </p:sp>
      <p:sp>
        <p:nvSpPr>
          <p:cNvPr id="5" name="Footer Placeholder 4"/>
          <p:cNvSpPr>
            <a:spLocks noGrp="1"/>
          </p:cNvSpPr>
          <p:nvPr>
            <p:ph type="ftr" sz="quarter" idx="11"/>
          </p:nvPr>
        </p:nvSpPr>
        <p:spPr/>
        <p:txBody>
          <a:bodyPr/>
          <a:lstStyle/>
          <a:p>
            <a:r>
              <a:rPr lang="en-US" smtClean="0"/>
              <a:t>Rangajeewa Herath</a:t>
            </a:r>
            <a:endParaRPr lang="en-US"/>
          </a:p>
        </p:txBody>
      </p:sp>
    </p:spTree>
    <p:extLst>
      <p:ext uri="{BB962C8B-B14F-4D97-AF65-F5344CB8AC3E}">
        <p14:creationId xmlns:p14="http://schemas.microsoft.com/office/powerpoint/2010/main" xmlns="" val="3652038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228600"/>
            <a:ext cx="7772400" cy="1219200"/>
          </a:xfrm>
        </p:spPr>
        <p:txBody>
          <a:bodyPr>
            <a:normAutofit fontScale="90000"/>
          </a:bodyPr>
          <a:lstStyle/>
          <a:p>
            <a:pPr eaLnBrk="1" hangingPunct="1"/>
            <a:r>
              <a:rPr lang="en-US" sz="3600" b="1" dirty="0" smtClean="0">
                <a:latin typeface="Verdana" pitchFamily="34" charset="0"/>
              </a:rPr>
              <a:t>Inability to Measure Fair Value Reliably </a:t>
            </a:r>
          </a:p>
        </p:txBody>
      </p:sp>
      <p:sp>
        <p:nvSpPr>
          <p:cNvPr id="2" name="Slide Number Placeholder 1"/>
          <p:cNvSpPr>
            <a:spLocks noGrp="1"/>
          </p:cNvSpPr>
          <p:nvPr>
            <p:ph type="sldNum" sz="quarter" idx="12"/>
          </p:nvPr>
        </p:nvSpPr>
        <p:spPr/>
        <p:txBody>
          <a:bodyPr/>
          <a:lstStyle/>
          <a:p>
            <a:fld id="{CC3927B4-9E0B-430D-8B50-43215AC298F9}" type="slidenum">
              <a:rPr lang="en-US" smtClean="0"/>
              <a:pPr/>
              <a:t>15</a:t>
            </a:fld>
            <a:endParaRPr lang="en-US"/>
          </a:p>
        </p:txBody>
      </p:sp>
      <p:sp>
        <p:nvSpPr>
          <p:cNvPr id="16387" name="Content Placeholder 2"/>
          <p:cNvSpPr>
            <a:spLocks noGrp="1"/>
          </p:cNvSpPr>
          <p:nvPr>
            <p:ph sz="quarter" idx="1"/>
          </p:nvPr>
        </p:nvSpPr>
        <p:spPr/>
        <p:txBody>
          <a:bodyPr/>
          <a:lstStyle/>
          <a:p>
            <a:pPr algn="just"/>
            <a:r>
              <a:rPr lang="en-US" sz="2600" dirty="0" smtClean="0">
                <a:solidFill>
                  <a:srgbClr val="0070C0"/>
                </a:solidFill>
                <a:latin typeface="Verdana" pitchFamily="34" charset="0"/>
              </a:rPr>
              <a:t>Presumption</a:t>
            </a:r>
            <a:r>
              <a:rPr lang="en-US" sz="2600" dirty="0" smtClean="0">
                <a:latin typeface="Verdana" pitchFamily="34" charset="0"/>
              </a:rPr>
              <a:t> - fair value can be measured reliably for a biological asset. </a:t>
            </a:r>
          </a:p>
          <a:p>
            <a:pPr algn="just"/>
            <a:endParaRPr lang="en-US" sz="1400" dirty="0" smtClean="0">
              <a:latin typeface="Verdana" pitchFamily="34" charset="0"/>
            </a:endParaRPr>
          </a:p>
          <a:p>
            <a:pPr algn="just"/>
            <a:r>
              <a:rPr lang="en-US" sz="2600" dirty="0" smtClean="0">
                <a:latin typeface="Verdana" pitchFamily="34" charset="0"/>
              </a:rPr>
              <a:t>If fair value of a biological asset cannot measured reliably - measure at cost less accumulated depreciation and accumulated impairment losses.  </a:t>
            </a:r>
            <a:r>
              <a:rPr lang="en-US" sz="2400" i="1" dirty="0" smtClean="0">
                <a:latin typeface="Verdana" pitchFamily="34" charset="0"/>
              </a:rPr>
              <a:t>(Paragraph 30)</a:t>
            </a:r>
          </a:p>
          <a:p>
            <a:pPr algn="just"/>
            <a:endParaRPr lang="en-US" sz="1400" i="1" dirty="0" smtClean="0">
              <a:latin typeface="Verdana" pitchFamily="34" charset="0"/>
            </a:endParaRPr>
          </a:p>
          <a:p>
            <a:pPr algn="just"/>
            <a:r>
              <a:rPr lang="en-US" sz="2600" dirty="0" smtClean="0">
                <a:latin typeface="Verdana" pitchFamily="34" charset="0"/>
              </a:rPr>
              <a:t>The presumption in </a:t>
            </a:r>
            <a:r>
              <a:rPr lang="en-US" sz="2600" i="1" dirty="0" smtClean="0">
                <a:latin typeface="Verdana" pitchFamily="34" charset="0"/>
              </a:rPr>
              <a:t>Paragraph 30 </a:t>
            </a:r>
            <a:r>
              <a:rPr lang="en-US" sz="2600" dirty="0" smtClean="0">
                <a:latin typeface="Verdana" pitchFamily="34" charset="0"/>
              </a:rPr>
              <a:t>can be rebutted only at initial recognition. </a:t>
            </a: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Activity 1</a:t>
            </a:r>
            <a:endParaRPr lang="en-US" b="1" dirty="0"/>
          </a:p>
        </p:txBody>
      </p:sp>
      <p:sp>
        <p:nvSpPr>
          <p:cNvPr id="3" name="Footer Placeholder 2"/>
          <p:cNvSpPr>
            <a:spLocks noGrp="1"/>
          </p:cNvSpPr>
          <p:nvPr>
            <p:ph type="ftr" sz="quarter" idx="11"/>
          </p:nvPr>
        </p:nvSpPr>
        <p:spPr/>
        <p:txBody>
          <a:bodyPr/>
          <a:lstStyle/>
          <a:p>
            <a:r>
              <a:rPr lang="en-US" smtClean="0"/>
              <a:t>Rangajeewa Herath</a:t>
            </a:r>
            <a:endParaRPr lang="en-US"/>
          </a:p>
        </p:txBody>
      </p:sp>
      <p:sp>
        <p:nvSpPr>
          <p:cNvPr id="4" name="Slide Number Placeholder 3"/>
          <p:cNvSpPr>
            <a:spLocks noGrp="1"/>
          </p:cNvSpPr>
          <p:nvPr>
            <p:ph type="sldNum" sz="quarter" idx="12"/>
          </p:nvPr>
        </p:nvSpPr>
        <p:spPr/>
        <p:txBody>
          <a:bodyPr/>
          <a:lstStyle/>
          <a:p>
            <a:fld id="{CC3927B4-9E0B-430D-8B50-43215AC298F9}" type="slidenum">
              <a:rPr lang="en-US" smtClean="0"/>
              <a:pPr/>
              <a:t>16</a:t>
            </a:fld>
            <a:endParaRPr lang="en-US"/>
          </a:p>
        </p:txBody>
      </p:sp>
      <p:sp>
        <p:nvSpPr>
          <p:cNvPr id="5" name="Content Placeholder 4"/>
          <p:cNvSpPr>
            <a:spLocks noGrp="1"/>
          </p:cNvSpPr>
          <p:nvPr>
            <p:ph sz="quarter" idx="1"/>
          </p:nvPr>
        </p:nvSpPr>
        <p:spPr/>
        <p:txBody>
          <a:bodyPr/>
          <a:lstStyle/>
          <a:p>
            <a:pPr marL="514350" indent="-514350">
              <a:buFont typeface="+mj-lt"/>
              <a:buAutoNum type="alphaUcPeriod"/>
            </a:pPr>
            <a:r>
              <a:rPr lang="en-US" dirty="0" smtClean="0"/>
              <a:t>ABC PLC purchased a  timber plantation at  the fair value of Rs.20 million including the land. The fair value of the raw land is Rs.12 million.</a:t>
            </a:r>
          </a:p>
          <a:p>
            <a:pPr marL="514350" indent="-514350">
              <a:buFont typeface="+mj-lt"/>
              <a:buAutoNum type="alphaUcPeriod"/>
            </a:pPr>
            <a:r>
              <a:rPr lang="en-US" dirty="0" smtClean="0"/>
              <a:t>ABC PLC purchased a tea plantation at Rs.45 million. The fair value of the raw land is Rs.30 million. However, it is implacable to measure the fair value of the tea bushes or land with the tea bushes.</a:t>
            </a:r>
          </a:p>
          <a:p>
            <a:endParaRPr lang="en-US" dirty="0" smtClean="0"/>
          </a:p>
          <a:p>
            <a:r>
              <a:rPr lang="en-US" b="1" dirty="0" smtClean="0"/>
              <a:t>Required: </a:t>
            </a:r>
            <a:r>
              <a:rPr lang="en-US" dirty="0" smtClean="0"/>
              <a:t>Discuss the accounting treatment  for A and B.</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Verdana" pitchFamily="34" charset="0"/>
              </a:rPr>
              <a:t>Gains and Losses arising from measurement at </a:t>
            </a:r>
            <a:r>
              <a:rPr lang="en-US" sz="2800" b="1" dirty="0" smtClean="0">
                <a:solidFill>
                  <a:srgbClr val="0070C0"/>
                </a:solidFill>
                <a:latin typeface="Verdana" pitchFamily="34" charset="0"/>
              </a:rPr>
              <a:t>fair value </a:t>
            </a:r>
            <a:r>
              <a:rPr lang="en-US" sz="2800" b="1" i="1" dirty="0" smtClean="0">
                <a:solidFill>
                  <a:srgbClr val="0070C0"/>
                </a:solidFill>
                <a:latin typeface="Verdana" pitchFamily="34" charset="0"/>
              </a:rPr>
              <a:t>less</a:t>
            </a:r>
            <a:r>
              <a:rPr lang="en-US" sz="2800" b="1" dirty="0" smtClean="0">
                <a:solidFill>
                  <a:srgbClr val="0070C0"/>
                </a:solidFill>
                <a:latin typeface="Verdana" pitchFamily="34" charset="0"/>
              </a:rPr>
              <a:t> costs to sell </a:t>
            </a:r>
            <a:endParaRPr lang="en-US" sz="2800" dirty="0">
              <a:solidFill>
                <a:srgbClr val="0070C0"/>
              </a:solidFill>
            </a:endParaRPr>
          </a:p>
        </p:txBody>
      </p:sp>
      <p:sp>
        <p:nvSpPr>
          <p:cNvPr id="3" name="Slide Number Placeholder 2"/>
          <p:cNvSpPr>
            <a:spLocks noGrp="1"/>
          </p:cNvSpPr>
          <p:nvPr>
            <p:ph type="sldNum" sz="quarter" idx="12"/>
          </p:nvPr>
        </p:nvSpPr>
        <p:spPr/>
        <p:txBody>
          <a:bodyPr/>
          <a:lstStyle/>
          <a:p>
            <a:fld id="{CC3927B4-9E0B-430D-8B50-43215AC298F9}" type="slidenum">
              <a:rPr lang="en-US" smtClean="0"/>
              <a:pPr/>
              <a:t>17</a:t>
            </a:fld>
            <a:endParaRPr lang="en-US"/>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Activity </a:t>
            </a:r>
            <a:r>
              <a:rPr lang="en-US" b="1" dirty="0" smtClean="0"/>
              <a:t>2</a:t>
            </a:r>
            <a:endParaRPr lang="en-US" dirty="0"/>
          </a:p>
        </p:txBody>
      </p:sp>
      <p:sp>
        <p:nvSpPr>
          <p:cNvPr id="3" name="Footer Placeholder 2"/>
          <p:cNvSpPr>
            <a:spLocks noGrp="1"/>
          </p:cNvSpPr>
          <p:nvPr>
            <p:ph type="ftr" sz="quarter" idx="11"/>
          </p:nvPr>
        </p:nvSpPr>
        <p:spPr/>
        <p:txBody>
          <a:bodyPr/>
          <a:lstStyle/>
          <a:p>
            <a:r>
              <a:rPr lang="en-US" smtClean="0"/>
              <a:t>Rangajeewa Herath</a:t>
            </a:r>
            <a:endParaRPr lang="en-US"/>
          </a:p>
        </p:txBody>
      </p:sp>
      <p:sp>
        <p:nvSpPr>
          <p:cNvPr id="4" name="Slide Number Placeholder 3"/>
          <p:cNvSpPr>
            <a:spLocks noGrp="1"/>
          </p:cNvSpPr>
          <p:nvPr>
            <p:ph type="sldNum" sz="quarter" idx="12"/>
          </p:nvPr>
        </p:nvSpPr>
        <p:spPr/>
        <p:txBody>
          <a:bodyPr/>
          <a:lstStyle/>
          <a:p>
            <a:fld id="{CC3927B4-9E0B-430D-8B50-43215AC298F9}" type="slidenum">
              <a:rPr lang="en-US" smtClean="0"/>
              <a:pPr/>
              <a:t>18</a:t>
            </a:fld>
            <a:endParaRPr lang="en-US"/>
          </a:p>
        </p:txBody>
      </p:sp>
      <p:sp>
        <p:nvSpPr>
          <p:cNvPr id="5" name="Content Placeholder 4"/>
          <p:cNvSpPr>
            <a:spLocks noGrp="1"/>
          </p:cNvSpPr>
          <p:nvPr>
            <p:ph sz="quarter" idx="1"/>
          </p:nvPr>
        </p:nvSpPr>
        <p:spPr/>
        <p:txBody>
          <a:bodyPr/>
          <a:lstStyle/>
          <a:p>
            <a:r>
              <a:rPr lang="en-US" dirty="0" smtClean="0"/>
              <a:t>ABC Farm had dairy cattle with carrying amount of Rs. 6 million as at 01.04.2017. The fair value of the crafts born during the year at the time of recognition was Rs.750,000 and  the fair value of the dairy cattle and the crafts as at 31.03.2018 was Rs.8 million.</a:t>
            </a:r>
          </a:p>
          <a:p>
            <a:endParaRPr lang="en-US" dirty="0" smtClean="0"/>
          </a:p>
          <a:p>
            <a:pPr>
              <a:buNone/>
            </a:pPr>
            <a:r>
              <a:rPr lang="en-US" b="1" dirty="0" smtClean="0"/>
              <a:t>Required: </a:t>
            </a:r>
            <a:r>
              <a:rPr lang="en-US" dirty="0" smtClean="0"/>
              <a:t>Discuss the accounting </a:t>
            </a:r>
            <a:r>
              <a:rPr lang="en-US" dirty="0" smtClean="0"/>
              <a:t>treatment.</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09600"/>
            <a:ext cx="7772400" cy="838200"/>
          </a:xfrm>
        </p:spPr>
        <p:txBody>
          <a:bodyPr>
            <a:normAutofit/>
          </a:bodyPr>
          <a:lstStyle/>
          <a:p>
            <a:pPr eaLnBrk="1" hangingPunct="1"/>
            <a:r>
              <a:rPr lang="en-US" sz="3600" b="1" dirty="0" smtClean="0">
                <a:latin typeface="Verdana" pitchFamily="34" charset="0"/>
              </a:rPr>
              <a:t>Disclosure </a:t>
            </a:r>
            <a:r>
              <a:rPr lang="en-US" sz="2400" i="1" dirty="0" smtClean="0">
                <a:latin typeface="Verdana" pitchFamily="34" charset="0"/>
              </a:rPr>
              <a:t>(Paragraphs 40 to 57)</a:t>
            </a:r>
          </a:p>
        </p:txBody>
      </p:sp>
      <p:sp>
        <p:nvSpPr>
          <p:cNvPr id="2" name="Slide Number Placeholder 1"/>
          <p:cNvSpPr>
            <a:spLocks noGrp="1"/>
          </p:cNvSpPr>
          <p:nvPr>
            <p:ph type="sldNum" sz="quarter" idx="12"/>
          </p:nvPr>
        </p:nvSpPr>
        <p:spPr/>
        <p:txBody>
          <a:bodyPr/>
          <a:lstStyle/>
          <a:p>
            <a:fld id="{CC3927B4-9E0B-430D-8B50-43215AC298F9}" type="slidenum">
              <a:rPr lang="en-US" smtClean="0"/>
              <a:pPr/>
              <a:t>19</a:t>
            </a:fld>
            <a:endParaRPr lang="en-US"/>
          </a:p>
        </p:txBody>
      </p:sp>
      <p:sp>
        <p:nvSpPr>
          <p:cNvPr id="17411" name="Content Placeholder 2"/>
          <p:cNvSpPr>
            <a:spLocks noGrp="1"/>
          </p:cNvSpPr>
          <p:nvPr>
            <p:ph sz="quarter" idx="1"/>
          </p:nvPr>
        </p:nvSpPr>
        <p:spPr>
          <a:xfrm>
            <a:off x="685800" y="1828800"/>
            <a:ext cx="7772400" cy="4267200"/>
          </a:xfrm>
        </p:spPr>
        <p:txBody>
          <a:bodyPr/>
          <a:lstStyle/>
          <a:p>
            <a:pPr algn="just"/>
            <a:r>
              <a:rPr lang="en-US" sz="2600" dirty="0" smtClean="0">
                <a:latin typeface="Verdana" pitchFamily="34" charset="0"/>
              </a:rPr>
              <a:t>Description of each group of biological assets.</a:t>
            </a:r>
          </a:p>
          <a:p>
            <a:pPr algn="just"/>
            <a:endParaRPr lang="en-US" sz="2600" dirty="0" smtClean="0">
              <a:latin typeface="Verdana" pitchFamily="34" charset="0"/>
            </a:endParaRPr>
          </a:p>
          <a:p>
            <a:pPr algn="just"/>
            <a:r>
              <a:rPr lang="en-US" sz="2600" dirty="0" smtClean="0">
                <a:latin typeface="Verdana" pitchFamily="34" charset="0"/>
              </a:rPr>
              <a:t>Quantitative description of each group of biological assets.</a:t>
            </a:r>
          </a:p>
          <a:p>
            <a:pPr algn="just">
              <a:buNone/>
            </a:pPr>
            <a:r>
              <a:rPr lang="en-US" sz="2600" dirty="0" smtClean="0">
                <a:latin typeface="Verdana" pitchFamily="34" charset="0"/>
              </a:rPr>
              <a:t> - between </a:t>
            </a:r>
            <a:r>
              <a:rPr lang="en-US" sz="2600" dirty="0" smtClean="0">
                <a:solidFill>
                  <a:srgbClr val="0070C0"/>
                </a:solidFill>
                <a:latin typeface="Verdana" pitchFamily="34" charset="0"/>
              </a:rPr>
              <a:t>mature </a:t>
            </a:r>
            <a:r>
              <a:rPr lang="en-US" sz="2600" dirty="0" smtClean="0">
                <a:latin typeface="Verdana" pitchFamily="34" charset="0"/>
              </a:rPr>
              <a:t>and </a:t>
            </a:r>
            <a:r>
              <a:rPr lang="en-US" sz="2600" dirty="0" smtClean="0">
                <a:solidFill>
                  <a:srgbClr val="0070C0"/>
                </a:solidFill>
                <a:latin typeface="Verdana" pitchFamily="34" charset="0"/>
              </a:rPr>
              <a:t>immature</a:t>
            </a:r>
            <a:r>
              <a:rPr lang="en-US" sz="2600" dirty="0" smtClean="0">
                <a:latin typeface="Verdana" pitchFamily="34" charset="0"/>
              </a:rPr>
              <a:t> biological assets</a:t>
            </a:r>
          </a:p>
          <a:p>
            <a:pPr algn="just">
              <a:buNone/>
            </a:pPr>
            <a:r>
              <a:rPr lang="en-US" sz="2600" dirty="0" smtClean="0">
                <a:solidFill>
                  <a:srgbClr val="00B050"/>
                </a:solidFill>
                <a:latin typeface="Verdana" pitchFamily="34" charset="0"/>
              </a:rPr>
              <a:t>	-</a:t>
            </a:r>
            <a:r>
              <a:rPr lang="en-US" sz="2600" dirty="0" smtClean="0">
                <a:solidFill>
                  <a:srgbClr val="0070C0"/>
                </a:solidFill>
                <a:latin typeface="Verdana" pitchFamily="34" charset="0"/>
              </a:rPr>
              <a:t>between consumable and bearer biological assets ( applicable for Livestock)</a:t>
            </a: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685800" y="609600"/>
            <a:ext cx="7772400" cy="838200"/>
          </a:xfrm>
        </p:spPr>
        <p:txBody>
          <a:bodyPr>
            <a:normAutofit/>
          </a:bodyPr>
          <a:lstStyle/>
          <a:p>
            <a:pPr eaLnBrk="1" hangingPunct="1"/>
            <a:r>
              <a:rPr lang="en-US" sz="3600" b="1" dirty="0" smtClean="0">
                <a:latin typeface="Verdana" pitchFamily="34" charset="0"/>
              </a:rPr>
              <a:t>Scope of LKAS 41</a:t>
            </a:r>
            <a:endParaRPr lang="en-US" sz="2800" i="1" dirty="0" smtClean="0">
              <a:solidFill>
                <a:srgbClr val="00B050"/>
              </a:solidFill>
              <a:latin typeface="Verdana" pitchFamily="34" charset="0"/>
            </a:endParaRPr>
          </a:p>
        </p:txBody>
      </p:sp>
      <p:sp>
        <p:nvSpPr>
          <p:cNvPr id="2" name="Slide Number Placeholder 1"/>
          <p:cNvSpPr>
            <a:spLocks noGrp="1"/>
          </p:cNvSpPr>
          <p:nvPr>
            <p:ph type="sldNum" sz="quarter" idx="12"/>
          </p:nvPr>
        </p:nvSpPr>
        <p:spPr/>
        <p:txBody>
          <a:bodyPr/>
          <a:lstStyle/>
          <a:p>
            <a:fld id="{CC3927B4-9E0B-430D-8B50-43215AC298F9}" type="slidenum">
              <a:rPr lang="en-US" smtClean="0"/>
              <a:pPr/>
              <a:t>2</a:t>
            </a:fld>
            <a:endParaRPr lang="en-US"/>
          </a:p>
        </p:txBody>
      </p:sp>
      <p:sp>
        <p:nvSpPr>
          <p:cNvPr id="22531" name="Rectangle 3"/>
          <p:cNvSpPr>
            <a:spLocks noGrp="1" noChangeArrowheads="1"/>
          </p:cNvSpPr>
          <p:nvPr>
            <p:ph sz="quarter" idx="1"/>
          </p:nvPr>
        </p:nvSpPr>
        <p:spPr>
          <a:xfrm>
            <a:off x="685800" y="1752600"/>
            <a:ext cx="7772400" cy="4343400"/>
          </a:xfrm>
        </p:spPr>
        <p:txBody>
          <a:bodyPr/>
          <a:lstStyle/>
          <a:p>
            <a:pPr algn="just" eaLnBrk="1" hangingPunct="1">
              <a:lnSpc>
                <a:spcPct val="80000"/>
              </a:lnSpc>
              <a:defRPr/>
            </a:pPr>
            <a:r>
              <a:rPr lang="en-US" sz="2400" dirty="0" smtClean="0">
                <a:latin typeface="Verdana" pitchFamily="34" charset="0"/>
              </a:rPr>
              <a:t>Applied to account for the following when they relate to </a:t>
            </a:r>
            <a:r>
              <a:rPr lang="en-US" sz="2400" b="1" dirty="0" smtClean="0">
                <a:latin typeface="Verdana" pitchFamily="34" charset="0"/>
              </a:rPr>
              <a:t>agricultural activity</a:t>
            </a:r>
            <a:r>
              <a:rPr lang="en-US" sz="2400" dirty="0" smtClean="0">
                <a:latin typeface="Verdana" pitchFamily="34" charset="0"/>
              </a:rPr>
              <a:t>:</a:t>
            </a:r>
          </a:p>
          <a:p>
            <a:pPr eaLnBrk="1" hangingPunct="1">
              <a:lnSpc>
                <a:spcPct val="80000"/>
              </a:lnSpc>
              <a:defRPr/>
            </a:pPr>
            <a:endParaRPr lang="en-US" sz="2400" dirty="0" smtClean="0">
              <a:latin typeface="Verdana" pitchFamily="34" charset="0"/>
            </a:endParaRPr>
          </a:p>
          <a:p>
            <a:pPr marL="457200" indent="-457200" eaLnBrk="1" hangingPunct="1">
              <a:lnSpc>
                <a:spcPct val="80000"/>
              </a:lnSpc>
              <a:buFont typeface="+mj-lt"/>
              <a:buAutoNum type="alphaLcParenR"/>
              <a:defRPr/>
            </a:pPr>
            <a:r>
              <a:rPr lang="en-US" sz="2400" u="sng" dirty="0" smtClean="0">
                <a:latin typeface="Verdana" pitchFamily="34" charset="0"/>
              </a:rPr>
              <a:t>Biological assets </a:t>
            </a:r>
            <a:r>
              <a:rPr lang="en-US" sz="2400" dirty="0" smtClean="0">
                <a:solidFill>
                  <a:srgbClr val="FF0000"/>
                </a:solidFill>
                <a:latin typeface="Verdana" pitchFamily="34" charset="0"/>
              </a:rPr>
              <a:t>except for bearer plant</a:t>
            </a:r>
            <a:r>
              <a:rPr lang="en-US" sz="2400" dirty="0" smtClean="0">
                <a:latin typeface="Verdana" pitchFamily="34" charset="0"/>
              </a:rPr>
              <a:t>;</a:t>
            </a:r>
          </a:p>
          <a:p>
            <a:pPr marL="457200" indent="-457200" eaLnBrk="1" hangingPunct="1">
              <a:lnSpc>
                <a:spcPct val="80000"/>
              </a:lnSpc>
              <a:buFont typeface="+mj-lt"/>
              <a:buAutoNum type="alphaLcParenR"/>
              <a:defRPr/>
            </a:pPr>
            <a:endParaRPr lang="en-US" sz="2400" dirty="0" smtClean="0">
              <a:latin typeface="Verdana" pitchFamily="34" charset="0"/>
            </a:endParaRPr>
          </a:p>
          <a:p>
            <a:pPr marL="457200" indent="-457200" eaLnBrk="1" hangingPunct="1">
              <a:lnSpc>
                <a:spcPct val="80000"/>
              </a:lnSpc>
              <a:buFont typeface="+mj-lt"/>
              <a:buAutoNum type="alphaLcParenR"/>
              <a:defRPr/>
            </a:pPr>
            <a:r>
              <a:rPr lang="en-US" sz="2400" u="sng" dirty="0" smtClean="0">
                <a:latin typeface="Verdana" pitchFamily="34" charset="0"/>
              </a:rPr>
              <a:t>Agricultural produce </a:t>
            </a:r>
            <a:r>
              <a:rPr lang="en-US" sz="2400" dirty="0" smtClean="0">
                <a:latin typeface="Verdana" pitchFamily="34" charset="0"/>
              </a:rPr>
              <a:t>at the point of harvest; and</a:t>
            </a:r>
          </a:p>
          <a:p>
            <a:pPr marL="457200" indent="-457200" eaLnBrk="1" hangingPunct="1">
              <a:lnSpc>
                <a:spcPct val="80000"/>
              </a:lnSpc>
              <a:buFont typeface="+mj-lt"/>
              <a:buAutoNum type="alphaLcParenR"/>
              <a:defRPr/>
            </a:pPr>
            <a:endParaRPr lang="en-US" sz="2400" dirty="0" smtClean="0">
              <a:latin typeface="Verdana" pitchFamily="34" charset="0"/>
            </a:endParaRPr>
          </a:p>
          <a:p>
            <a:pPr marL="457200" indent="-457200" eaLnBrk="1" hangingPunct="1">
              <a:lnSpc>
                <a:spcPct val="80000"/>
              </a:lnSpc>
              <a:buFont typeface="+mj-lt"/>
              <a:buAutoNum type="alphaLcParenR"/>
              <a:defRPr/>
            </a:pPr>
            <a:r>
              <a:rPr lang="en-US" sz="2400" dirty="0" smtClean="0">
                <a:latin typeface="Verdana" pitchFamily="34" charset="0"/>
              </a:rPr>
              <a:t>Government grants covered by </a:t>
            </a:r>
            <a:r>
              <a:rPr lang="en-US" sz="2400" i="1" dirty="0" smtClean="0">
                <a:latin typeface="Verdana" pitchFamily="34" charset="0"/>
              </a:rPr>
              <a:t>Paragraphs 34 and 35.</a:t>
            </a:r>
            <a:endParaRPr lang="en-US" sz="2200" i="1" dirty="0" smtClean="0">
              <a:latin typeface="Verdana" pitchFamily="34" charset="0"/>
            </a:endParaRP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 calcmode="lin" valueType="num">
                                      <p:cBhvr additive="base">
                                        <p:cTn id="13"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 calcmode="lin" valueType="num">
                                      <p:cBhvr additive="base">
                                        <p:cTn id="19"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1">
                                            <p:txEl>
                                              <p:pRg st="6" end="6"/>
                                            </p:txEl>
                                          </p:spTgt>
                                        </p:tgtEl>
                                        <p:attrNameLst>
                                          <p:attrName>style.visibility</p:attrName>
                                        </p:attrNameLst>
                                      </p:cBhvr>
                                      <p:to>
                                        <p:strVal val="visible"/>
                                      </p:to>
                                    </p:set>
                                    <p:anim calcmode="lin" valueType="num">
                                      <p:cBhvr additive="base">
                                        <p:cTn id="25" dur="500" fill="hold"/>
                                        <p:tgtEl>
                                          <p:spTgt spid="22531">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53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Verdana" pitchFamily="34" charset="0"/>
              </a:rPr>
              <a:t>Disclosure </a:t>
            </a:r>
            <a:r>
              <a:rPr lang="en-US" sz="3600" i="1" dirty="0" smtClean="0">
                <a:latin typeface="Verdana" pitchFamily="34" charset="0"/>
              </a:rPr>
              <a:t>(Contd.)</a:t>
            </a:r>
            <a:endParaRPr lang="en-US" sz="3600" i="1" dirty="0"/>
          </a:p>
        </p:txBody>
      </p:sp>
      <p:sp>
        <p:nvSpPr>
          <p:cNvPr id="3" name="Slide Number Placeholder 2"/>
          <p:cNvSpPr>
            <a:spLocks noGrp="1"/>
          </p:cNvSpPr>
          <p:nvPr>
            <p:ph type="sldNum" sz="quarter" idx="12"/>
          </p:nvPr>
        </p:nvSpPr>
        <p:spPr/>
        <p:txBody>
          <a:bodyPr/>
          <a:lstStyle/>
          <a:p>
            <a:fld id="{CC3927B4-9E0B-430D-8B50-43215AC298F9}" type="slidenum">
              <a:rPr lang="en-US" smtClean="0"/>
              <a:pPr/>
              <a:t>20</a:t>
            </a:fld>
            <a:endParaRPr lang="en-US"/>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391988647"/>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600" b="1" dirty="0" smtClean="0">
                <a:latin typeface="Verdana" pitchFamily="34" charset="0"/>
              </a:rPr>
              <a:t>Summary </a:t>
            </a:r>
          </a:p>
        </p:txBody>
      </p:sp>
      <p:sp>
        <p:nvSpPr>
          <p:cNvPr id="2" name="Slide Number Placeholder 1"/>
          <p:cNvSpPr>
            <a:spLocks noGrp="1"/>
          </p:cNvSpPr>
          <p:nvPr>
            <p:ph type="sldNum" sz="quarter" idx="12"/>
          </p:nvPr>
        </p:nvSpPr>
        <p:spPr/>
        <p:txBody>
          <a:bodyPr/>
          <a:lstStyle/>
          <a:p>
            <a:fld id="{CC3927B4-9E0B-430D-8B50-43215AC298F9}" type="slidenum">
              <a:rPr lang="en-US" smtClean="0"/>
              <a:pPr/>
              <a:t>21</a:t>
            </a:fld>
            <a:endParaRPr lang="en-US"/>
          </a:p>
        </p:txBody>
      </p:sp>
      <p:sp>
        <p:nvSpPr>
          <p:cNvPr id="19459" name="Content Placeholder 2"/>
          <p:cNvSpPr>
            <a:spLocks noGrp="1"/>
          </p:cNvSpPr>
          <p:nvPr>
            <p:ph sz="quarter" idx="1"/>
          </p:nvPr>
        </p:nvSpPr>
        <p:spPr/>
        <p:txBody>
          <a:bodyPr/>
          <a:lstStyle/>
          <a:p>
            <a:r>
              <a:rPr lang="en-US" sz="2800" dirty="0" smtClean="0">
                <a:latin typeface="Verdana" pitchFamily="34" charset="0"/>
                <a:ea typeface="Verdana" pitchFamily="34" charset="0"/>
                <a:cs typeface="Verdana" pitchFamily="34" charset="0"/>
              </a:rPr>
              <a:t>Unique characteristics of biological assets</a:t>
            </a:r>
          </a:p>
          <a:p>
            <a:endParaRPr lang="en-US" sz="2800" dirty="0" smtClean="0">
              <a:latin typeface="Verdana" pitchFamily="34" charset="0"/>
              <a:ea typeface="Verdana" pitchFamily="34" charset="0"/>
              <a:cs typeface="Verdana" pitchFamily="34" charset="0"/>
            </a:endParaRPr>
          </a:p>
          <a:p>
            <a:r>
              <a:rPr lang="en-US" sz="2800" dirty="0" smtClean="0">
                <a:latin typeface="Verdana" pitchFamily="34" charset="0"/>
                <a:ea typeface="Verdana" pitchFamily="34" charset="0"/>
                <a:cs typeface="Verdana" pitchFamily="34" charset="0"/>
              </a:rPr>
              <a:t>Resulting accounting issues</a:t>
            </a:r>
          </a:p>
          <a:p>
            <a:endParaRPr lang="en-US" sz="2800" dirty="0" smtClean="0">
              <a:latin typeface="Verdana" pitchFamily="34" charset="0"/>
              <a:ea typeface="Verdana" pitchFamily="34" charset="0"/>
              <a:cs typeface="Verdana" pitchFamily="34" charset="0"/>
            </a:endParaRPr>
          </a:p>
          <a:p>
            <a:r>
              <a:rPr lang="en-US" sz="2800" dirty="0" smtClean="0">
                <a:latin typeface="Verdana" pitchFamily="34" charset="0"/>
                <a:ea typeface="Verdana" pitchFamily="34" charset="0"/>
                <a:cs typeface="Verdana" pitchFamily="34" charset="0"/>
              </a:rPr>
              <a:t>Addressing those issues through LKAS 41 -Agriculture</a:t>
            </a: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Verdana" pitchFamily="34" charset="0"/>
                <a:cs typeface="Times New Roman" pitchFamily="18" charset="0"/>
              </a:rPr>
              <a:t>The Nature of Biological Assets</a:t>
            </a:r>
            <a:endParaRPr lang="en-US" dirty="0"/>
          </a:p>
        </p:txBody>
      </p:sp>
      <p:sp>
        <p:nvSpPr>
          <p:cNvPr id="3" name="Slide Number Placeholder 2"/>
          <p:cNvSpPr>
            <a:spLocks noGrp="1"/>
          </p:cNvSpPr>
          <p:nvPr>
            <p:ph type="sldNum" sz="quarter" idx="12"/>
          </p:nvPr>
        </p:nvSpPr>
        <p:spPr/>
        <p:txBody>
          <a:bodyPr/>
          <a:lstStyle/>
          <a:p>
            <a:fld id="{CC3927B4-9E0B-430D-8B50-43215AC298F9}" type="slidenum">
              <a:rPr lang="en-US" smtClean="0"/>
              <a:pPr/>
              <a:t>3</a:t>
            </a:fld>
            <a:endParaRPr lang="en-US"/>
          </a:p>
        </p:txBody>
      </p:sp>
      <p:graphicFrame>
        <p:nvGraphicFramePr>
          <p:cNvPr id="4" name="Content Placeholder 3"/>
          <p:cNvGraphicFramePr>
            <a:graphicFrameLocks noGrp="1"/>
          </p:cNvGraphicFramePr>
          <p:nvPr>
            <p:ph sz="quarter" idx="1"/>
          </p:nvPr>
        </p:nvGraphicFramePr>
        <p:xfrm>
          <a:off x="457200" y="1600200"/>
          <a:ext cx="8305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C3927B4-9E0B-430D-8B50-43215AC298F9}" type="slidenum">
              <a:rPr lang="en-US" smtClean="0"/>
              <a:pPr/>
              <a:t>4</a:t>
            </a:fld>
            <a:endParaRPr lang="en-US"/>
          </a:p>
        </p:txBody>
      </p:sp>
      <p:sp>
        <p:nvSpPr>
          <p:cNvPr id="1026" name="AutoShape 2" descr="https://sp.yimg.com/ib/th?id=HN.608037464059546866&amp;pid=15.1&amp;P=0"/>
          <p:cNvSpPr>
            <a:spLocks noChangeAspect="1" noChangeArrowheads="1"/>
          </p:cNvSpPr>
          <p:nvPr/>
        </p:nvSpPr>
        <p:spPr bwMode="auto">
          <a:xfrm>
            <a:off x="155575" y="-1295400"/>
            <a:ext cx="3810000" cy="27051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ITRC\Desktop\dairy_cow.jpg"/>
          <p:cNvPicPr>
            <a:picLocks noChangeAspect="1" noChangeArrowheads="1"/>
          </p:cNvPicPr>
          <p:nvPr/>
        </p:nvPicPr>
        <p:blipFill>
          <a:blip r:embed="rId2"/>
          <a:srcRect/>
          <a:stretch>
            <a:fillRect/>
          </a:stretch>
        </p:blipFill>
        <p:spPr bwMode="auto">
          <a:xfrm>
            <a:off x="228600" y="1219200"/>
            <a:ext cx="3124200" cy="2506420"/>
          </a:xfrm>
          <a:prstGeom prst="rect">
            <a:avLst/>
          </a:prstGeom>
          <a:noFill/>
        </p:spPr>
      </p:pic>
      <p:pic>
        <p:nvPicPr>
          <p:cNvPr id="1028" name="Picture 4" descr="C:\Users\ITRC\Desktop\2.jpg"/>
          <p:cNvPicPr>
            <a:picLocks noChangeAspect="1" noChangeArrowheads="1"/>
          </p:cNvPicPr>
          <p:nvPr/>
        </p:nvPicPr>
        <p:blipFill>
          <a:blip r:embed="rId3"/>
          <a:srcRect/>
          <a:stretch>
            <a:fillRect/>
          </a:stretch>
        </p:blipFill>
        <p:spPr bwMode="auto">
          <a:xfrm>
            <a:off x="4495800" y="1371600"/>
            <a:ext cx="1605064" cy="2514600"/>
          </a:xfrm>
          <a:prstGeom prst="rect">
            <a:avLst/>
          </a:prstGeom>
          <a:noFill/>
        </p:spPr>
      </p:pic>
      <p:sp>
        <p:nvSpPr>
          <p:cNvPr id="8" name="Right Arrow 7"/>
          <p:cNvSpPr/>
          <p:nvPr/>
        </p:nvSpPr>
        <p:spPr>
          <a:xfrm>
            <a:off x="3581400" y="2209800"/>
            <a:ext cx="838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09600" y="762000"/>
            <a:ext cx="1911101" cy="369332"/>
          </a:xfrm>
          <a:prstGeom prst="rect">
            <a:avLst/>
          </a:prstGeom>
        </p:spPr>
        <p:txBody>
          <a:bodyPr wrap="none">
            <a:spAutoFit/>
          </a:bodyPr>
          <a:lstStyle/>
          <a:p>
            <a:r>
              <a:rPr lang="en-US" dirty="0" smtClean="0"/>
              <a:t>Biological asset</a:t>
            </a:r>
            <a:endParaRPr lang="en-US" dirty="0"/>
          </a:p>
        </p:txBody>
      </p:sp>
      <p:sp>
        <p:nvSpPr>
          <p:cNvPr id="10" name="Rectangle 9"/>
          <p:cNvSpPr/>
          <p:nvPr/>
        </p:nvSpPr>
        <p:spPr>
          <a:xfrm>
            <a:off x="4191000" y="685800"/>
            <a:ext cx="2561920" cy="369332"/>
          </a:xfrm>
          <a:prstGeom prst="rect">
            <a:avLst/>
          </a:prstGeom>
        </p:spPr>
        <p:txBody>
          <a:bodyPr wrap="none">
            <a:spAutoFit/>
          </a:bodyPr>
          <a:lstStyle/>
          <a:p>
            <a:r>
              <a:rPr lang="en-US" dirty="0" smtClean="0"/>
              <a:t>Agricultural  produce</a:t>
            </a:r>
            <a:endParaRPr lang="en-US" dirty="0"/>
          </a:p>
        </p:txBody>
      </p:sp>
      <p:sp>
        <p:nvSpPr>
          <p:cNvPr id="11" name="Right Arrow 10"/>
          <p:cNvSpPr/>
          <p:nvPr/>
        </p:nvSpPr>
        <p:spPr>
          <a:xfrm rot="5400000">
            <a:off x="4800600" y="42672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C:\Users\ITRC\Desktop\3.jpg"/>
          <p:cNvPicPr>
            <a:picLocks noChangeAspect="1" noChangeArrowheads="1"/>
          </p:cNvPicPr>
          <p:nvPr/>
        </p:nvPicPr>
        <p:blipFill>
          <a:blip r:embed="rId4"/>
          <a:srcRect/>
          <a:stretch>
            <a:fillRect/>
          </a:stretch>
        </p:blipFill>
        <p:spPr bwMode="auto">
          <a:xfrm>
            <a:off x="3810000" y="5029200"/>
            <a:ext cx="2514600" cy="1608296"/>
          </a:xfrm>
          <a:prstGeom prst="rect">
            <a:avLst/>
          </a:prstGeom>
          <a:noFill/>
        </p:spPr>
      </p:pic>
      <p:sp>
        <p:nvSpPr>
          <p:cNvPr id="13" name="Rectangle 12"/>
          <p:cNvSpPr/>
          <p:nvPr/>
        </p:nvSpPr>
        <p:spPr>
          <a:xfrm>
            <a:off x="6477000" y="5257800"/>
            <a:ext cx="2286000" cy="923330"/>
          </a:xfrm>
          <a:prstGeom prst="rect">
            <a:avLst/>
          </a:prstGeom>
        </p:spPr>
        <p:txBody>
          <a:bodyPr wrap="square">
            <a:spAutoFit/>
          </a:bodyPr>
          <a:lstStyle/>
          <a:p>
            <a:r>
              <a:rPr lang="en-US" dirty="0" smtClean="0"/>
              <a:t>Products arise due to processing after harvest</a:t>
            </a:r>
            <a:endParaRPr lang="en-US" dirty="0"/>
          </a:p>
        </p:txBody>
      </p:sp>
      <p:sp>
        <p:nvSpPr>
          <p:cNvPr id="12" name="Footer Placeholder 11"/>
          <p:cNvSpPr>
            <a:spLocks noGrp="1"/>
          </p:cNvSpPr>
          <p:nvPr>
            <p:ph type="ftr" sz="quarter" idx="11"/>
          </p:nvPr>
        </p:nvSpPr>
        <p:spPr/>
        <p:txBody>
          <a:bodyPr/>
          <a:lstStyle/>
          <a:p>
            <a:r>
              <a:rPr lang="en-US" smtClean="0"/>
              <a:t>Rangajeewa Herath</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C3927B4-9E0B-430D-8B50-43215AC298F9}" type="slidenum">
              <a:rPr lang="en-US" smtClean="0"/>
              <a:pPr/>
              <a:t>5</a:t>
            </a:fld>
            <a:endParaRPr lang="en-US"/>
          </a:p>
        </p:txBody>
      </p:sp>
      <p:pic>
        <p:nvPicPr>
          <p:cNvPr id="41986" name="Picture 2" descr="C:\Users\ITRC\Desktop\4.jpg"/>
          <p:cNvPicPr>
            <a:picLocks noChangeAspect="1" noChangeArrowheads="1"/>
          </p:cNvPicPr>
          <p:nvPr/>
        </p:nvPicPr>
        <p:blipFill>
          <a:blip r:embed="rId2"/>
          <a:srcRect/>
          <a:stretch>
            <a:fillRect/>
          </a:stretch>
        </p:blipFill>
        <p:spPr bwMode="auto">
          <a:xfrm>
            <a:off x="304800" y="1371600"/>
            <a:ext cx="3124200" cy="3124200"/>
          </a:xfrm>
          <a:prstGeom prst="rect">
            <a:avLst/>
          </a:prstGeom>
          <a:noFill/>
        </p:spPr>
      </p:pic>
      <p:sp>
        <p:nvSpPr>
          <p:cNvPr id="6" name="Rectangle 5"/>
          <p:cNvSpPr/>
          <p:nvPr/>
        </p:nvSpPr>
        <p:spPr>
          <a:xfrm>
            <a:off x="609600" y="762000"/>
            <a:ext cx="1911101" cy="369332"/>
          </a:xfrm>
          <a:prstGeom prst="rect">
            <a:avLst/>
          </a:prstGeom>
        </p:spPr>
        <p:txBody>
          <a:bodyPr wrap="none">
            <a:spAutoFit/>
          </a:bodyPr>
          <a:lstStyle/>
          <a:p>
            <a:r>
              <a:rPr lang="en-US" dirty="0" smtClean="0"/>
              <a:t>Biological asset</a:t>
            </a:r>
            <a:endParaRPr lang="en-US" dirty="0"/>
          </a:p>
        </p:txBody>
      </p:sp>
      <p:sp>
        <p:nvSpPr>
          <p:cNvPr id="7" name="Rectangle 6"/>
          <p:cNvSpPr/>
          <p:nvPr/>
        </p:nvSpPr>
        <p:spPr>
          <a:xfrm>
            <a:off x="5029200" y="685800"/>
            <a:ext cx="2561920" cy="369332"/>
          </a:xfrm>
          <a:prstGeom prst="rect">
            <a:avLst/>
          </a:prstGeom>
        </p:spPr>
        <p:txBody>
          <a:bodyPr wrap="none">
            <a:spAutoFit/>
          </a:bodyPr>
          <a:lstStyle/>
          <a:p>
            <a:r>
              <a:rPr lang="en-US" dirty="0" smtClean="0"/>
              <a:t>Agricultural  produce</a:t>
            </a:r>
            <a:endParaRPr lang="en-US" dirty="0"/>
          </a:p>
        </p:txBody>
      </p:sp>
      <p:pic>
        <p:nvPicPr>
          <p:cNvPr id="41987" name="Picture 3" descr="C:\Users\ITRC\Desktop\5.jpg"/>
          <p:cNvPicPr>
            <a:picLocks noChangeAspect="1" noChangeArrowheads="1"/>
          </p:cNvPicPr>
          <p:nvPr/>
        </p:nvPicPr>
        <p:blipFill>
          <a:blip r:embed="rId3"/>
          <a:srcRect/>
          <a:stretch>
            <a:fillRect/>
          </a:stretch>
        </p:blipFill>
        <p:spPr bwMode="auto">
          <a:xfrm>
            <a:off x="4724400" y="1219200"/>
            <a:ext cx="2857500" cy="2228850"/>
          </a:xfrm>
          <a:prstGeom prst="rect">
            <a:avLst/>
          </a:prstGeom>
          <a:noFill/>
        </p:spPr>
      </p:pic>
      <p:sp>
        <p:nvSpPr>
          <p:cNvPr id="9" name="Right Arrow 8"/>
          <p:cNvSpPr/>
          <p:nvPr/>
        </p:nvSpPr>
        <p:spPr>
          <a:xfrm>
            <a:off x="3733800" y="2362200"/>
            <a:ext cx="838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988" name="Picture 4" descr="C:\Users\ITRC\Desktop\6.jpg"/>
          <p:cNvPicPr>
            <a:picLocks noChangeAspect="1" noChangeArrowheads="1"/>
          </p:cNvPicPr>
          <p:nvPr/>
        </p:nvPicPr>
        <p:blipFill>
          <a:blip r:embed="rId4"/>
          <a:srcRect/>
          <a:stretch>
            <a:fillRect/>
          </a:stretch>
        </p:blipFill>
        <p:spPr bwMode="auto">
          <a:xfrm>
            <a:off x="4876800" y="4267200"/>
            <a:ext cx="1905000" cy="2209800"/>
          </a:xfrm>
          <a:prstGeom prst="rect">
            <a:avLst/>
          </a:prstGeom>
          <a:noFill/>
        </p:spPr>
      </p:pic>
      <p:sp>
        <p:nvSpPr>
          <p:cNvPr id="11" name="Down Arrow 10"/>
          <p:cNvSpPr/>
          <p:nvPr/>
        </p:nvSpPr>
        <p:spPr>
          <a:xfrm>
            <a:off x="5715000" y="3581400"/>
            <a:ext cx="2286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629400" y="5029200"/>
            <a:ext cx="2286000" cy="923330"/>
          </a:xfrm>
          <a:prstGeom prst="rect">
            <a:avLst/>
          </a:prstGeom>
        </p:spPr>
        <p:txBody>
          <a:bodyPr wrap="square">
            <a:spAutoFit/>
          </a:bodyPr>
          <a:lstStyle/>
          <a:p>
            <a:r>
              <a:rPr lang="en-US" dirty="0" smtClean="0"/>
              <a:t>Products arise due to processing after harvest</a:t>
            </a:r>
            <a:endParaRPr lang="en-US" dirty="0"/>
          </a:p>
        </p:txBody>
      </p:sp>
      <p:sp>
        <p:nvSpPr>
          <p:cNvPr id="13" name="Footer Placeholder 12"/>
          <p:cNvSpPr>
            <a:spLocks noGrp="1"/>
          </p:cNvSpPr>
          <p:nvPr>
            <p:ph type="ftr" sz="quarter" idx="11"/>
          </p:nvPr>
        </p:nvSpPr>
        <p:spPr/>
        <p:txBody>
          <a:bodyPr/>
          <a:lstStyle/>
          <a:p>
            <a:r>
              <a:rPr lang="en-US" smtClean="0"/>
              <a:t>Rangajeewa Herath</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81000"/>
            <a:ext cx="8153400" cy="990600"/>
          </a:xfrm>
        </p:spPr>
        <p:txBody>
          <a:bodyPr>
            <a:normAutofit fontScale="90000"/>
          </a:bodyPr>
          <a:lstStyle/>
          <a:p>
            <a:r>
              <a:rPr lang="en-US" sz="3600" b="1" dirty="0" smtClean="0">
                <a:latin typeface="Verdana" pitchFamily="34" charset="0"/>
                <a:cs typeface="Times New Roman" pitchFamily="18" charset="0"/>
              </a:rPr>
              <a:t>The Nature of Biological Assets </a:t>
            </a:r>
            <a:r>
              <a:rPr lang="en-US" sz="2800" b="1" i="1" dirty="0" smtClean="0">
                <a:latin typeface="Verdana" pitchFamily="34" charset="0"/>
                <a:cs typeface="Times New Roman" pitchFamily="18" charset="0"/>
              </a:rPr>
              <a:t>(Contd.)</a:t>
            </a:r>
            <a:endParaRPr lang="en-US" sz="2800" i="1" dirty="0" smtClean="0"/>
          </a:p>
        </p:txBody>
      </p:sp>
      <p:graphicFrame>
        <p:nvGraphicFramePr>
          <p:cNvPr id="5" name="Table Placeholder 4"/>
          <p:cNvGraphicFramePr>
            <a:graphicFrameLocks noGrp="1"/>
          </p:cNvGraphicFramePr>
          <p:nvPr>
            <p:ph type="tbl" idx="1"/>
          </p:nvPr>
        </p:nvGraphicFramePr>
        <p:xfrm>
          <a:off x="457200" y="1524003"/>
          <a:ext cx="8229600" cy="4709157"/>
        </p:xfrm>
        <a:graphic>
          <a:graphicData uri="http://schemas.openxmlformats.org/drawingml/2006/table">
            <a:tbl>
              <a:tblPr firstRow="1" bandRow="1">
                <a:tableStyleId>{5C22544A-7EE6-4342-B048-85BDC9FD1C3A}</a:tableStyleId>
              </a:tblPr>
              <a:tblGrid>
                <a:gridCol w="3307977"/>
                <a:gridCol w="2017059"/>
                <a:gridCol w="2904564"/>
              </a:tblGrid>
              <a:tr h="1057158">
                <a:tc>
                  <a:txBody>
                    <a:bodyPr/>
                    <a:lstStyle/>
                    <a:p>
                      <a:r>
                        <a:rPr lang="en-US" sz="2000" dirty="0" smtClean="0"/>
                        <a:t>Biological asset</a:t>
                      </a:r>
                      <a:endParaRPr lang="en-US" sz="2000" dirty="0"/>
                    </a:p>
                  </a:txBody>
                  <a:tcPr/>
                </a:tc>
                <a:tc>
                  <a:txBody>
                    <a:bodyPr/>
                    <a:lstStyle/>
                    <a:p>
                      <a:r>
                        <a:rPr lang="en-US" sz="2000" dirty="0" smtClean="0"/>
                        <a:t>Agricultural  produce</a:t>
                      </a:r>
                      <a:endParaRPr lang="en-US" sz="2000" dirty="0"/>
                    </a:p>
                  </a:txBody>
                  <a:tcPr/>
                </a:tc>
                <a:tc>
                  <a:txBody>
                    <a:bodyPr/>
                    <a:lstStyle/>
                    <a:p>
                      <a:r>
                        <a:rPr lang="en-US" sz="2000" dirty="0" smtClean="0"/>
                        <a:t>Products arise due to processing after harvest</a:t>
                      </a:r>
                      <a:endParaRPr lang="en-US" sz="2000" dirty="0"/>
                    </a:p>
                  </a:txBody>
                  <a:tcPr/>
                </a:tc>
              </a:tr>
              <a:tr h="416456">
                <a:tc>
                  <a:txBody>
                    <a:bodyPr/>
                    <a:lstStyle/>
                    <a:p>
                      <a:r>
                        <a:rPr lang="en-US" sz="2000" b="1" dirty="0" smtClean="0">
                          <a:solidFill>
                            <a:schemeClr val="tx1"/>
                          </a:solidFill>
                        </a:rPr>
                        <a:t>Sheep</a:t>
                      </a:r>
                      <a:endParaRPr lang="en-US" sz="2000" b="1" dirty="0">
                        <a:solidFill>
                          <a:schemeClr val="tx1"/>
                        </a:solidFill>
                      </a:endParaRPr>
                    </a:p>
                  </a:txBody>
                  <a:tcPr/>
                </a:tc>
                <a:tc>
                  <a:txBody>
                    <a:bodyPr/>
                    <a:lstStyle/>
                    <a:p>
                      <a:r>
                        <a:rPr lang="en-US" sz="2000" b="1" dirty="0" smtClean="0">
                          <a:solidFill>
                            <a:schemeClr val="tx1"/>
                          </a:solidFill>
                        </a:rPr>
                        <a:t>Wool</a:t>
                      </a:r>
                      <a:endParaRPr lang="en-US" sz="2000" b="1" dirty="0">
                        <a:solidFill>
                          <a:schemeClr val="tx1"/>
                        </a:solidFill>
                      </a:endParaRPr>
                    </a:p>
                  </a:txBody>
                  <a:tcPr/>
                </a:tc>
                <a:tc>
                  <a:txBody>
                    <a:bodyPr/>
                    <a:lstStyle/>
                    <a:p>
                      <a:r>
                        <a:rPr lang="en-US" sz="2000" b="1" dirty="0" smtClean="0">
                          <a:solidFill>
                            <a:schemeClr val="tx1"/>
                          </a:solidFill>
                        </a:rPr>
                        <a:t>Yarn, Carpet</a:t>
                      </a:r>
                      <a:endParaRPr lang="en-US" sz="2000" b="1" dirty="0">
                        <a:solidFill>
                          <a:schemeClr val="tx1"/>
                        </a:solidFill>
                      </a:endParaRPr>
                    </a:p>
                  </a:txBody>
                  <a:tcPr/>
                </a:tc>
              </a:tr>
              <a:tr h="416456">
                <a:tc>
                  <a:txBody>
                    <a:bodyPr/>
                    <a:lstStyle/>
                    <a:p>
                      <a:r>
                        <a:rPr lang="en-US" sz="2000" b="1" dirty="0" smtClean="0">
                          <a:solidFill>
                            <a:schemeClr val="tx1"/>
                          </a:solidFill>
                        </a:rPr>
                        <a:t>Dairy cattle</a:t>
                      </a:r>
                      <a:endParaRPr lang="en-US" sz="2000" b="1" dirty="0">
                        <a:solidFill>
                          <a:schemeClr val="tx1"/>
                        </a:solidFill>
                      </a:endParaRPr>
                    </a:p>
                  </a:txBody>
                  <a:tcPr/>
                </a:tc>
                <a:tc>
                  <a:txBody>
                    <a:bodyPr/>
                    <a:lstStyle/>
                    <a:p>
                      <a:r>
                        <a:rPr lang="en-US" sz="2000" b="1" dirty="0" smtClean="0">
                          <a:solidFill>
                            <a:schemeClr val="tx1"/>
                          </a:solidFill>
                        </a:rPr>
                        <a:t>Milk</a:t>
                      </a:r>
                      <a:endParaRPr lang="en-US" sz="2000" b="1" dirty="0">
                        <a:solidFill>
                          <a:schemeClr val="tx1"/>
                        </a:solidFill>
                      </a:endParaRPr>
                    </a:p>
                  </a:txBody>
                  <a:tcPr/>
                </a:tc>
                <a:tc>
                  <a:txBody>
                    <a:bodyPr/>
                    <a:lstStyle/>
                    <a:p>
                      <a:r>
                        <a:rPr lang="en-US" sz="2000" b="1" dirty="0" smtClean="0">
                          <a:solidFill>
                            <a:schemeClr val="tx1"/>
                          </a:solidFill>
                        </a:rPr>
                        <a:t>Cheese</a:t>
                      </a:r>
                      <a:endParaRPr lang="en-US" sz="2000" b="1" dirty="0">
                        <a:solidFill>
                          <a:schemeClr val="tx1"/>
                        </a:solidFill>
                      </a:endParaRPr>
                    </a:p>
                  </a:txBody>
                  <a:tcPr/>
                </a:tc>
              </a:tr>
              <a:tr h="736807">
                <a:tc>
                  <a:txBody>
                    <a:bodyPr/>
                    <a:lstStyle/>
                    <a:p>
                      <a:r>
                        <a:rPr lang="en-US" sz="2000" b="1" dirty="0" smtClean="0">
                          <a:solidFill>
                            <a:schemeClr val="tx1"/>
                          </a:solidFill>
                        </a:rPr>
                        <a:t>Trees in</a:t>
                      </a:r>
                      <a:r>
                        <a:rPr lang="en-US" sz="2000" b="1" baseline="0" dirty="0" smtClean="0">
                          <a:solidFill>
                            <a:schemeClr val="tx1"/>
                          </a:solidFill>
                        </a:rPr>
                        <a:t> a timber plantation</a:t>
                      </a:r>
                      <a:endParaRPr lang="en-US" sz="2000" b="1" dirty="0">
                        <a:solidFill>
                          <a:schemeClr val="tx1"/>
                        </a:solidFill>
                      </a:endParaRPr>
                    </a:p>
                  </a:txBody>
                  <a:tcPr/>
                </a:tc>
                <a:tc>
                  <a:txBody>
                    <a:bodyPr/>
                    <a:lstStyle/>
                    <a:p>
                      <a:r>
                        <a:rPr lang="en-US" sz="2000" b="1" dirty="0" smtClean="0">
                          <a:solidFill>
                            <a:schemeClr val="tx1"/>
                          </a:solidFill>
                        </a:rPr>
                        <a:t>Felled Trees</a:t>
                      </a:r>
                      <a:endParaRPr lang="en-US" sz="2000" b="1" dirty="0">
                        <a:solidFill>
                          <a:schemeClr val="tx1"/>
                        </a:solidFill>
                      </a:endParaRPr>
                    </a:p>
                  </a:txBody>
                  <a:tcPr/>
                </a:tc>
                <a:tc>
                  <a:txBody>
                    <a:bodyPr/>
                    <a:lstStyle/>
                    <a:p>
                      <a:r>
                        <a:rPr lang="en-US" sz="2000" b="1" dirty="0" smtClean="0">
                          <a:solidFill>
                            <a:schemeClr val="tx1"/>
                          </a:solidFill>
                        </a:rPr>
                        <a:t>Logs, Lumber</a:t>
                      </a:r>
                      <a:endParaRPr lang="en-US" sz="2000" b="1" dirty="0">
                        <a:solidFill>
                          <a:schemeClr val="tx1"/>
                        </a:solidFill>
                      </a:endParaRPr>
                    </a:p>
                  </a:txBody>
                  <a:tcPr/>
                </a:tc>
              </a:tr>
              <a:tr h="416456">
                <a:tc>
                  <a:txBody>
                    <a:bodyPr/>
                    <a:lstStyle/>
                    <a:p>
                      <a:pPr marL="0" algn="l" rtl="0" eaLnBrk="1" latinLnBrk="0" hangingPunct="1">
                        <a:spcAft>
                          <a:spcPts val="0"/>
                        </a:spcAft>
                      </a:pPr>
                      <a:r>
                        <a:rPr kumimoji="0" lang="en-US" sz="2000" b="1" kern="1200" dirty="0" smtClean="0">
                          <a:solidFill>
                            <a:schemeClr val="tx1"/>
                          </a:solidFill>
                          <a:latin typeface="+mn-lt"/>
                          <a:ea typeface="+mn-ea"/>
                          <a:cs typeface="+mn-cs"/>
                        </a:rPr>
                        <a:t>Fruit trees </a:t>
                      </a:r>
                      <a:endParaRPr kumimoji="0" lang="en-GB" sz="2000" b="1" kern="1200" dirty="0" smtClean="0">
                        <a:solidFill>
                          <a:schemeClr val="tx1"/>
                        </a:solidFill>
                        <a:latin typeface="+mn-lt"/>
                        <a:ea typeface="+mn-ea"/>
                        <a:cs typeface="+mn-cs"/>
                      </a:endParaRPr>
                    </a:p>
                  </a:txBody>
                  <a:tcPr/>
                </a:tc>
                <a:tc>
                  <a:txBody>
                    <a:bodyPr/>
                    <a:lstStyle/>
                    <a:p>
                      <a:pPr marL="0" algn="l" rtl="0" eaLnBrk="1" latinLnBrk="0" hangingPunct="1">
                        <a:spcAft>
                          <a:spcPts val="0"/>
                        </a:spcAft>
                      </a:pPr>
                      <a:r>
                        <a:rPr kumimoji="0" lang="en-US" sz="2000" b="1" kern="1200" dirty="0" smtClean="0">
                          <a:solidFill>
                            <a:schemeClr val="tx1"/>
                          </a:solidFill>
                          <a:latin typeface="+mn-lt"/>
                          <a:ea typeface="+mn-ea"/>
                          <a:cs typeface="+mn-cs"/>
                        </a:rPr>
                        <a:t>Picked fruit</a:t>
                      </a:r>
                      <a:endParaRPr kumimoji="0" lang="en-GB" sz="2000" b="1" kern="1200" dirty="0" smtClean="0">
                        <a:solidFill>
                          <a:schemeClr val="tx1"/>
                        </a:solidFill>
                        <a:latin typeface="+mn-lt"/>
                        <a:ea typeface="+mn-ea"/>
                        <a:cs typeface="+mn-cs"/>
                      </a:endParaRPr>
                    </a:p>
                  </a:txBody>
                  <a:tcPr/>
                </a:tc>
                <a:tc>
                  <a:txBody>
                    <a:bodyPr/>
                    <a:lstStyle/>
                    <a:p>
                      <a:pPr marL="0" algn="l" rtl="0" eaLnBrk="1" latinLnBrk="0" hangingPunct="1">
                        <a:spcAft>
                          <a:spcPts val="0"/>
                        </a:spcAft>
                      </a:pPr>
                      <a:r>
                        <a:rPr kumimoji="0" lang="en-US" sz="2000" b="1" kern="1200" dirty="0" smtClean="0">
                          <a:solidFill>
                            <a:schemeClr val="tx1"/>
                          </a:solidFill>
                          <a:latin typeface="+mn-lt"/>
                          <a:ea typeface="+mn-ea"/>
                          <a:cs typeface="+mn-cs"/>
                        </a:rPr>
                        <a:t>Processed fruit</a:t>
                      </a:r>
                      <a:endParaRPr kumimoji="0" lang="en-GB" sz="2000" b="1" kern="1200" dirty="0" smtClean="0">
                        <a:solidFill>
                          <a:schemeClr val="tx1"/>
                        </a:solidFill>
                        <a:latin typeface="+mn-lt"/>
                        <a:ea typeface="+mn-ea"/>
                        <a:cs typeface="+mn-cs"/>
                      </a:endParaRPr>
                    </a:p>
                  </a:txBody>
                  <a:tcPr/>
                </a:tc>
              </a:tr>
              <a:tr h="416456">
                <a:tc>
                  <a:txBody>
                    <a:bodyPr/>
                    <a:lstStyle/>
                    <a:p>
                      <a:r>
                        <a:rPr lang="en-US" sz="2000" b="1" dirty="0" smtClean="0">
                          <a:solidFill>
                            <a:schemeClr val="accent1"/>
                          </a:solidFill>
                        </a:rPr>
                        <a:t>Tea bushes </a:t>
                      </a:r>
                      <a:endParaRPr lang="en-US" sz="2000" b="1" dirty="0">
                        <a:solidFill>
                          <a:schemeClr val="accent1"/>
                        </a:solidFill>
                      </a:endParaRPr>
                    </a:p>
                  </a:txBody>
                  <a:tcPr/>
                </a:tc>
                <a:tc>
                  <a:txBody>
                    <a:bodyPr/>
                    <a:lstStyle/>
                    <a:p>
                      <a:r>
                        <a:rPr lang="en-US" sz="2000" dirty="0" smtClean="0">
                          <a:solidFill>
                            <a:schemeClr val="accent1"/>
                          </a:solidFill>
                        </a:rPr>
                        <a:t>Leaf</a:t>
                      </a:r>
                      <a:endParaRPr lang="en-US" sz="2000" dirty="0">
                        <a:solidFill>
                          <a:schemeClr val="accent1"/>
                        </a:solidFill>
                      </a:endParaRPr>
                    </a:p>
                  </a:txBody>
                  <a:tcPr/>
                </a:tc>
                <a:tc>
                  <a:txBody>
                    <a:bodyPr/>
                    <a:lstStyle/>
                    <a:p>
                      <a:r>
                        <a:rPr lang="en-US" sz="2000" dirty="0" smtClean="0">
                          <a:solidFill>
                            <a:schemeClr val="accent1"/>
                          </a:solidFill>
                        </a:rPr>
                        <a:t>Tea</a:t>
                      </a:r>
                      <a:endParaRPr lang="en-US" sz="2000" dirty="0">
                        <a:solidFill>
                          <a:schemeClr val="accent1"/>
                        </a:solidFill>
                      </a:endParaRPr>
                    </a:p>
                  </a:txBody>
                  <a:tcPr/>
                </a:tc>
              </a:tr>
              <a:tr h="416456">
                <a:tc>
                  <a:txBody>
                    <a:bodyPr/>
                    <a:lstStyle/>
                    <a:p>
                      <a:r>
                        <a:rPr lang="en-US" sz="2000" b="1" dirty="0" smtClean="0">
                          <a:solidFill>
                            <a:schemeClr val="accent1"/>
                          </a:solidFill>
                        </a:rPr>
                        <a:t>Tobacco plant </a:t>
                      </a:r>
                      <a:endParaRPr lang="en-US" sz="2000" b="1" dirty="0">
                        <a:solidFill>
                          <a:schemeClr val="accent1"/>
                        </a:solidFill>
                      </a:endParaRPr>
                    </a:p>
                  </a:txBody>
                  <a:tcPr/>
                </a:tc>
                <a:tc>
                  <a:txBody>
                    <a:bodyPr/>
                    <a:lstStyle/>
                    <a:p>
                      <a:r>
                        <a:rPr lang="en-US" sz="2000" dirty="0" smtClean="0">
                          <a:solidFill>
                            <a:schemeClr val="accent1"/>
                          </a:solidFill>
                        </a:rPr>
                        <a:t>Leaf</a:t>
                      </a:r>
                      <a:endParaRPr lang="en-US" sz="2000" dirty="0">
                        <a:solidFill>
                          <a:schemeClr val="accent1"/>
                        </a:solidFill>
                      </a:endParaRPr>
                    </a:p>
                  </a:txBody>
                  <a:tcPr/>
                </a:tc>
                <a:tc>
                  <a:txBody>
                    <a:bodyPr/>
                    <a:lstStyle/>
                    <a:p>
                      <a:r>
                        <a:rPr lang="en-US" sz="2000" dirty="0" smtClean="0">
                          <a:solidFill>
                            <a:schemeClr val="accent1"/>
                          </a:solidFill>
                        </a:rPr>
                        <a:t>Crude</a:t>
                      </a:r>
                      <a:r>
                        <a:rPr lang="en-US" sz="2000" baseline="0" dirty="0" smtClean="0">
                          <a:solidFill>
                            <a:schemeClr val="accent1"/>
                          </a:solidFill>
                        </a:rPr>
                        <a:t> tobacco</a:t>
                      </a:r>
                      <a:endParaRPr lang="en-US" sz="2000" dirty="0">
                        <a:solidFill>
                          <a:schemeClr val="accent1"/>
                        </a:solidFill>
                      </a:endParaRPr>
                    </a:p>
                  </a:txBody>
                  <a:tcPr/>
                </a:tc>
              </a:tr>
              <a:tr h="416456">
                <a:tc>
                  <a:txBody>
                    <a:bodyPr/>
                    <a:lstStyle/>
                    <a:p>
                      <a:r>
                        <a:rPr lang="en-US" sz="2000" b="1" dirty="0" smtClean="0">
                          <a:solidFill>
                            <a:schemeClr val="accent1"/>
                          </a:solidFill>
                        </a:rPr>
                        <a:t>Grape vines</a:t>
                      </a:r>
                      <a:endParaRPr lang="en-US" sz="2000" b="1" dirty="0">
                        <a:solidFill>
                          <a:schemeClr val="accent1"/>
                        </a:solidFill>
                      </a:endParaRPr>
                    </a:p>
                  </a:txBody>
                  <a:tcPr/>
                </a:tc>
                <a:tc>
                  <a:txBody>
                    <a:bodyPr/>
                    <a:lstStyle/>
                    <a:p>
                      <a:r>
                        <a:rPr lang="en-US" sz="2000" dirty="0" smtClean="0">
                          <a:solidFill>
                            <a:schemeClr val="accent1"/>
                          </a:solidFill>
                        </a:rPr>
                        <a:t>Grapes</a:t>
                      </a:r>
                      <a:endParaRPr lang="en-US" sz="2000" dirty="0">
                        <a:solidFill>
                          <a:schemeClr val="accent1"/>
                        </a:solidFill>
                      </a:endParaRPr>
                    </a:p>
                  </a:txBody>
                  <a:tcPr/>
                </a:tc>
                <a:tc>
                  <a:txBody>
                    <a:bodyPr/>
                    <a:lstStyle/>
                    <a:p>
                      <a:r>
                        <a:rPr lang="en-US" sz="2000" dirty="0" smtClean="0">
                          <a:solidFill>
                            <a:schemeClr val="accent1"/>
                          </a:solidFill>
                        </a:rPr>
                        <a:t>Wine</a:t>
                      </a:r>
                      <a:endParaRPr lang="en-US" sz="2000" dirty="0">
                        <a:solidFill>
                          <a:schemeClr val="accent1"/>
                        </a:solidFill>
                      </a:endParaRPr>
                    </a:p>
                  </a:txBody>
                  <a:tcPr/>
                </a:tc>
              </a:tr>
              <a:tr h="416456">
                <a:tc>
                  <a:txBody>
                    <a:bodyPr/>
                    <a:lstStyle/>
                    <a:p>
                      <a:r>
                        <a:rPr lang="en-US" sz="2000" b="1" dirty="0" smtClean="0">
                          <a:solidFill>
                            <a:schemeClr val="accent1"/>
                          </a:solidFill>
                        </a:rPr>
                        <a:t>Oil palms</a:t>
                      </a:r>
                      <a:endParaRPr lang="en-US" sz="2000" b="1" dirty="0">
                        <a:solidFill>
                          <a:schemeClr val="accent1"/>
                        </a:solidFill>
                      </a:endParaRPr>
                    </a:p>
                  </a:txBody>
                  <a:tcPr/>
                </a:tc>
                <a:tc>
                  <a:txBody>
                    <a:bodyPr/>
                    <a:lstStyle/>
                    <a:p>
                      <a:r>
                        <a:rPr lang="en-US" sz="2000" dirty="0" smtClean="0">
                          <a:solidFill>
                            <a:schemeClr val="accent1"/>
                          </a:solidFill>
                        </a:rPr>
                        <a:t>Picked Fruit </a:t>
                      </a:r>
                      <a:endParaRPr lang="en-US" sz="2000" dirty="0">
                        <a:solidFill>
                          <a:schemeClr val="accent1"/>
                        </a:solidFill>
                      </a:endParaRPr>
                    </a:p>
                  </a:txBody>
                  <a:tcPr/>
                </a:tc>
                <a:tc>
                  <a:txBody>
                    <a:bodyPr/>
                    <a:lstStyle/>
                    <a:p>
                      <a:r>
                        <a:rPr lang="en-US" sz="2000" dirty="0" smtClean="0">
                          <a:solidFill>
                            <a:schemeClr val="accent1"/>
                          </a:solidFill>
                        </a:rPr>
                        <a:t>Palm oil</a:t>
                      </a:r>
                      <a:endParaRPr lang="en-US" sz="2000" dirty="0">
                        <a:solidFill>
                          <a:schemeClr val="accent1"/>
                        </a:solidFill>
                      </a:endParaRPr>
                    </a:p>
                  </a:txBody>
                  <a:tcPr/>
                </a:tc>
              </a:tr>
            </a:tbl>
          </a:graphicData>
        </a:graphic>
      </p:graphicFrame>
      <p:sp>
        <p:nvSpPr>
          <p:cNvPr id="2" name="Slide Number Placeholder 1"/>
          <p:cNvSpPr>
            <a:spLocks noGrp="1"/>
          </p:cNvSpPr>
          <p:nvPr>
            <p:ph type="sldNum" sz="quarter" idx="12"/>
          </p:nvPr>
        </p:nvSpPr>
        <p:spPr/>
        <p:txBody>
          <a:bodyPr/>
          <a:lstStyle/>
          <a:p>
            <a:pPr>
              <a:defRPr/>
            </a:pPr>
            <a:fld id="{AB73CFBF-262E-4DCF-A035-AAA1AD4F5D45}"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Rangajeewa Herath</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09600"/>
            <a:ext cx="7772400" cy="914400"/>
          </a:xfrm>
        </p:spPr>
        <p:txBody>
          <a:bodyPr>
            <a:normAutofit/>
          </a:bodyPr>
          <a:lstStyle/>
          <a:p>
            <a:r>
              <a:rPr lang="en-US" sz="3600" b="1" dirty="0" smtClean="0">
                <a:latin typeface="Verdana" pitchFamily="34" charset="0"/>
              </a:rPr>
              <a:t>Agricultural Activity </a:t>
            </a:r>
            <a:r>
              <a:rPr lang="en-US" sz="2400" i="1" dirty="0" smtClean="0">
                <a:latin typeface="Verdana" pitchFamily="34" charset="0"/>
                <a:cs typeface="Times New Roman" pitchFamily="18" charset="0"/>
              </a:rPr>
              <a:t>(Paragraph 5)</a:t>
            </a:r>
            <a:endParaRPr lang="en-US" sz="2400" dirty="0" smtClean="0"/>
          </a:p>
        </p:txBody>
      </p:sp>
      <p:sp>
        <p:nvSpPr>
          <p:cNvPr id="2" name="Slide Number Placeholder 1"/>
          <p:cNvSpPr>
            <a:spLocks noGrp="1"/>
          </p:cNvSpPr>
          <p:nvPr>
            <p:ph type="sldNum" sz="quarter" idx="12"/>
          </p:nvPr>
        </p:nvSpPr>
        <p:spPr/>
        <p:txBody>
          <a:bodyPr/>
          <a:lstStyle/>
          <a:p>
            <a:fld id="{CC3927B4-9E0B-430D-8B50-43215AC298F9}" type="slidenum">
              <a:rPr lang="en-US" smtClean="0"/>
              <a:pPr/>
              <a:t>7</a:t>
            </a:fld>
            <a:endParaRPr lang="en-US"/>
          </a:p>
        </p:txBody>
      </p:sp>
      <p:sp>
        <p:nvSpPr>
          <p:cNvPr id="7171" name="Content Placeholder 2"/>
          <p:cNvSpPr>
            <a:spLocks noGrp="1"/>
          </p:cNvSpPr>
          <p:nvPr>
            <p:ph sz="quarter" idx="1"/>
          </p:nvPr>
        </p:nvSpPr>
        <p:spPr>
          <a:xfrm>
            <a:off x="685800" y="1752600"/>
            <a:ext cx="7772400" cy="4343400"/>
          </a:xfrm>
        </p:spPr>
        <p:txBody>
          <a:bodyPr>
            <a:normAutofit fontScale="92500" lnSpcReduction="10000"/>
          </a:bodyPr>
          <a:lstStyle/>
          <a:p>
            <a:pPr algn="just"/>
            <a:r>
              <a:rPr lang="en-US" sz="2800" dirty="0" smtClean="0">
                <a:latin typeface="Verdana" pitchFamily="34" charset="0"/>
                <a:cs typeface="Times New Roman" pitchFamily="18" charset="0"/>
              </a:rPr>
              <a:t>The management by an entity of the </a:t>
            </a:r>
            <a:r>
              <a:rPr lang="en-US" sz="2800" u="sng" dirty="0" smtClean="0">
                <a:solidFill>
                  <a:srgbClr val="0070C0"/>
                </a:solidFill>
                <a:latin typeface="Verdana" pitchFamily="34" charset="0"/>
                <a:cs typeface="Times New Roman" pitchFamily="18" charset="0"/>
              </a:rPr>
              <a:t>biological transformation</a:t>
            </a:r>
            <a:r>
              <a:rPr lang="en-US" sz="2800" dirty="0" smtClean="0">
                <a:solidFill>
                  <a:srgbClr val="FF0000"/>
                </a:solidFill>
                <a:latin typeface="Verdana" pitchFamily="34" charset="0"/>
                <a:cs typeface="Times New Roman" pitchFamily="18" charset="0"/>
              </a:rPr>
              <a:t> </a:t>
            </a:r>
            <a:r>
              <a:rPr lang="en-US" sz="2800" dirty="0" smtClean="0">
                <a:latin typeface="Verdana" pitchFamily="34" charset="0"/>
                <a:cs typeface="Times New Roman" pitchFamily="18" charset="0"/>
              </a:rPr>
              <a:t>and </a:t>
            </a:r>
            <a:r>
              <a:rPr lang="en-US" sz="2800" u="sng" dirty="0" smtClean="0">
                <a:solidFill>
                  <a:srgbClr val="0070C0"/>
                </a:solidFill>
                <a:latin typeface="Verdana" pitchFamily="34" charset="0"/>
                <a:cs typeface="Times New Roman" pitchFamily="18" charset="0"/>
              </a:rPr>
              <a:t>harvest</a:t>
            </a:r>
            <a:r>
              <a:rPr lang="en-US" sz="2800" dirty="0" smtClean="0">
                <a:solidFill>
                  <a:srgbClr val="0070C0"/>
                </a:solidFill>
                <a:latin typeface="Verdana" pitchFamily="34" charset="0"/>
                <a:cs typeface="Times New Roman" pitchFamily="18" charset="0"/>
              </a:rPr>
              <a:t> of biological assets</a:t>
            </a:r>
            <a:r>
              <a:rPr lang="en-US" sz="2800" dirty="0" smtClean="0">
                <a:solidFill>
                  <a:srgbClr val="FF0000"/>
                </a:solidFill>
                <a:latin typeface="Verdana" pitchFamily="34" charset="0"/>
                <a:cs typeface="Times New Roman" pitchFamily="18" charset="0"/>
              </a:rPr>
              <a:t> </a:t>
            </a:r>
            <a:r>
              <a:rPr lang="en-US" sz="2800" dirty="0" smtClean="0">
                <a:latin typeface="Verdana" pitchFamily="34" charset="0"/>
                <a:cs typeface="Times New Roman" pitchFamily="18" charset="0"/>
              </a:rPr>
              <a:t>for sale or for conversion into agricultural produce or into additional biological assets. </a:t>
            </a:r>
            <a:endParaRPr lang="en-US" sz="2400" i="1" dirty="0" smtClean="0">
              <a:latin typeface="Verdana" pitchFamily="34" charset="0"/>
              <a:cs typeface="Times New Roman" pitchFamily="18" charset="0"/>
            </a:endParaRPr>
          </a:p>
          <a:p>
            <a:pPr lvl="1" algn="just"/>
            <a:r>
              <a:rPr lang="en-US" sz="2400" dirty="0" smtClean="0">
                <a:solidFill>
                  <a:srgbClr val="0070C0"/>
                </a:solidFill>
                <a:latin typeface="Verdana" pitchFamily="34" charset="0"/>
                <a:cs typeface="Times New Roman" pitchFamily="18" charset="0"/>
              </a:rPr>
              <a:t>Biological transformation </a:t>
            </a:r>
            <a:r>
              <a:rPr lang="en-US" sz="2400" dirty="0" smtClean="0">
                <a:latin typeface="Verdana" pitchFamily="34" charset="0"/>
                <a:cs typeface="Times New Roman" pitchFamily="18" charset="0"/>
              </a:rPr>
              <a:t>comprises the processes of growth, degeneration, production and procreation that cause qualitative or quantitative changes in a biological asset.</a:t>
            </a:r>
          </a:p>
          <a:p>
            <a:pPr lvl="1" algn="just"/>
            <a:r>
              <a:rPr lang="en-US" sz="2400" dirty="0" smtClean="0">
                <a:solidFill>
                  <a:srgbClr val="0070C0"/>
                </a:solidFill>
                <a:latin typeface="Verdana" pitchFamily="34" charset="0"/>
                <a:cs typeface="Times New Roman" pitchFamily="18" charset="0"/>
              </a:rPr>
              <a:t>Harvest </a:t>
            </a:r>
            <a:r>
              <a:rPr lang="en-US" sz="2400" dirty="0" smtClean="0">
                <a:latin typeface="Verdana" pitchFamily="34" charset="0"/>
                <a:cs typeface="Times New Roman" pitchFamily="18" charset="0"/>
              </a:rPr>
              <a:t>is the detachment of produce from a biological asset or cessation of the biological asset’s life processes.  </a:t>
            </a:r>
            <a:endParaRPr lang="en-US" sz="2400" dirty="0" smtClean="0"/>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b="1" dirty="0" smtClean="0">
                <a:latin typeface="Verdana" pitchFamily="34" charset="0"/>
              </a:rPr>
              <a:t>Agricultural Activity </a:t>
            </a:r>
            <a:r>
              <a:rPr lang="en-US" sz="2800" i="1" dirty="0" smtClean="0">
                <a:latin typeface="Verdana" pitchFamily="34" charset="0"/>
              </a:rPr>
              <a:t>(Contd.)</a:t>
            </a:r>
          </a:p>
        </p:txBody>
      </p:sp>
      <p:sp>
        <p:nvSpPr>
          <p:cNvPr id="2" name="Slide Number Placeholder 1"/>
          <p:cNvSpPr>
            <a:spLocks noGrp="1"/>
          </p:cNvSpPr>
          <p:nvPr>
            <p:ph type="sldNum" sz="quarter" idx="12"/>
          </p:nvPr>
        </p:nvSpPr>
        <p:spPr/>
        <p:txBody>
          <a:bodyPr/>
          <a:lstStyle/>
          <a:p>
            <a:fld id="{CC3927B4-9E0B-430D-8B50-43215AC298F9}" type="slidenum">
              <a:rPr lang="en-US" smtClean="0"/>
              <a:pPr/>
              <a:t>8</a:t>
            </a:fld>
            <a:endParaRPr lang="en-US"/>
          </a:p>
        </p:txBody>
      </p:sp>
      <p:sp>
        <p:nvSpPr>
          <p:cNvPr id="8196" name="Rectangle 3"/>
          <p:cNvSpPr>
            <a:spLocks noGrp="1" noChangeArrowheads="1"/>
          </p:cNvSpPr>
          <p:nvPr>
            <p:ph sz="quarter" idx="1"/>
          </p:nvPr>
        </p:nvSpPr>
        <p:spPr>
          <a:xfrm>
            <a:off x="685800" y="1828800"/>
            <a:ext cx="7772400" cy="4267200"/>
          </a:xfrm>
        </p:spPr>
        <p:txBody>
          <a:bodyPr/>
          <a:lstStyle/>
          <a:p>
            <a:pPr algn="just" eaLnBrk="1" hangingPunct="1">
              <a:lnSpc>
                <a:spcPct val="90000"/>
              </a:lnSpc>
            </a:pPr>
            <a:r>
              <a:rPr lang="en-US" sz="2800" dirty="0" smtClean="0">
                <a:latin typeface="Verdana" pitchFamily="34" charset="0"/>
              </a:rPr>
              <a:t>Covers a diverse range of activities</a:t>
            </a:r>
          </a:p>
          <a:p>
            <a:pPr algn="just" eaLnBrk="1" hangingPunct="1">
              <a:lnSpc>
                <a:spcPct val="90000"/>
              </a:lnSpc>
            </a:pPr>
            <a:endParaRPr lang="en-US" sz="1400" dirty="0" smtClean="0">
              <a:latin typeface="Verdana" pitchFamily="34" charset="0"/>
            </a:endParaRPr>
          </a:p>
          <a:p>
            <a:pPr algn="just" eaLnBrk="1" hangingPunct="1">
              <a:lnSpc>
                <a:spcPct val="90000"/>
              </a:lnSpc>
            </a:pPr>
            <a:r>
              <a:rPr lang="en-US" sz="2800" dirty="0" smtClean="0">
                <a:latin typeface="Verdana" pitchFamily="34" charset="0"/>
              </a:rPr>
              <a:t>Common features exist within this diversity:</a:t>
            </a:r>
          </a:p>
          <a:p>
            <a:pPr lvl="1" algn="just" eaLnBrk="1" hangingPunct="1">
              <a:lnSpc>
                <a:spcPct val="90000"/>
              </a:lnSpc>
            </a:pPr>
            <a:r>
              <a:rPr lang="en-US" sz="2400" dirty="0" smtClean="0">
                <a:solidFill>
                  <a:srgbClr val="0070C0"/>
                </a:solidFill>
                <a:latin typeface="Verdana" pitchFamily="34" charset="0"/>
              </a:rPr>
              <a:t>Capability to change </a:t>
            </a:r>
            <a:r>
              <a:rPr lang="en-US" sz="2000" i="1" dirty="0" smtClean="0">
                <a:latin typeface="Verdana" pitchFamily="34" charset="0"/>
              </a:rPr>
              <a:t>(living animals and plants are capable of biological transformation.)</a:t>
            </a:r>
          </a:p>
          <a:p>
            <a:pPr lvl="1" algn="just" eaLnBrk="1" hangingPunct="1">
              <a:lnSpc>
                <a:spcPct val="90000"/>
              </a:lnSpc>
            </a:pPr>
            <a:r>
              <a:rPr lang="en-US" sz="2400" dirty="0" smtClean="0">
                <a:solidFill>
                  <a:srgbClr val="0070C0"/>
                </a:solidFill>
                <a:latin typeface="Verdana" pitchFamily="34" charset="0"/>
              </a:rPr>
              <a:t>Management of change </a:t>
            </a:r>
            <a:r>
              <a:rPr lang="en-US" sz="2000" i="1" dirty="0" smtClean="0">
                <a:latin typeface="Verdana" pitchFamily="34" charset="0"/>
              </a:rPr>
              <a:t>(enhancing or stabilizing conditions necessary for the process to take place)</a:t>
            </a:r>
          </a:p>
          <a:p>
            <a:pPr lvl="1" algn="just" eaLnBrk="1" hangingPunct="1">
              <a:lnSpc>
                <a:spcPct val="90000"/>
              </a:lnSpc>
            </a:pPr>
            <a:r>
              <a:rPr lang="en-US" sz="2400" dirty="0" smtClean="0">
                <a:solidFill>
                  <a:srgbClr val="0070C0"/>
                </a:solidFill>
                <a:latin typeface="Verdana" pitchFamily="34" charset="0"/>
              </a:rPr>
              <a:t>Measurement of change </a:t>
            </a:r>
            <a:r>
              <a:rPr lang="en-US" sz="2000" i="1" dirty="0" smtClean="0">
                <a:latin typeface="Verdana" pitchFamily="34" charset="0"/>
              </a:rPr>
              <a:t>(change in quality or quantity brought about by biological transformation or harvest)</a:t>
            </a:r>
          </a:p>
          <a:p>
            <a:pPr algn="just" eaLnBrk="1" hangingPunct="1">
              <a:lnSpc>
                <a:spcPct val="90000"/>
              </a:lnSpc>
            </a:pPr>
            <a:endParaRPr lang="en-US" sz="2800" b="1" dirty="0" smtClean="0">
              <a:solidFill>
                <a:srgbClr val="FFFF00"/>
              </a:solidFill>
              <a:latin typeface="Verdana" pitchFamily="34" charset="0"/>
            </a:endParaRP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Bearer Plant</a:t>
            </a:r>
            <a:endParaRPr lang="en-US" dirty="0">
              <a:solidFill>
                <a:schemeClr val="accent1"/>
              </a:solidFill>
            </a:endParaRPr>
          </a:p>
        </p:txBody>
      </p:sp>
      <p:sp>
        <p:nvSpPr>
          <p:cNvPr id="3" name="Slide Number Placeholder 2"/>
          <p:cNvSpPr>
            <a:spLocks noGrp="1"/>
          </p:cNvSpPr>
          <p:nvPr>
            <p:ph type="sldNum" sz="quarter" idx="12"/>
          </p:nvPr>
        </p:nvSpPr>
        <p:spPr/>
        <p:txBody>
          <a:bodyPr/>
          <a:lstStyle/>
          <a:p>
            <a:fld id="{CC3927B4-9E0B-430D-8B50-43215AC298F9}" type="slidenum">
              <a:rPr lang="en-US" smtClean="0"/>
              <a:pPr/>
              <a:t>9</a:t>
            </a:fld>
            <a:endParaRPr lang="en-US"/>
          </a:p>
        </p:txBody>
      </p:sp>
      <p:sp>
        <p:nvSpPr>
          <p:cNvPr id="2" name="Content Placeholder 1"/>
          <p:cNvSpPr>
            <a:spLocks noGrp="1"/>
          </p:cNvSpPr>
          <p:nvPr>
            <p:ph sz="quarter" idx="1"/>
          </p:nvPr>
        </p:nvSpPr>
        <p:spPr/>
        <p:txBody>
          <a:bodyPr>
            <a:normAutofit/>
          </a:bodyPr>
          <a:lstStyle/>
          <a:p>
            <a:pPr>
              <a:buNone/>
            </a:pPr>
            <a:r>
              <a:rPr lang="en-US" dirty="0" smtClean="0">
                <a:solidFill>
                  <a:schemeClr val="accent1"/>
                </a:solidFill>
              </a:rPr>
              <a:t>Bearer plant is a plant that :</a:t>
            </a:r>
          </a:p>
          <a:p>
            <a:r>
              <a:rPr lang="en-US" dirty="0" smtClean="0">
                <a:solidFill>
                  <a:schemeClr val="accent1"/>
                </a:solidFill>
              </a:rPr>
              <a:t>Is used in production or supply of agricultural produce; </a:t>
            </a:r>
          </a:p>
          <a:p>
            <a:r>
              <a:rPr lang="en-US" dirty="0" smtClean="0">
                <a:solidFill>
                  <a:schemeClr val="accent1"/>
                </a:solidFill>
              </a:rPr>
              <a:t>Is expected to bear produce over one accounting period and;</a:t>
            </a:r>
          </a:p>
          <a:p>
            <a:r>
              <a:rPr lang="en-US" dirty="0" smtClean="0">
                <a:solidFill>
                  <a:schemeClr val="accent1"/>
                </a:solidFill>
              </a:rPr>
              <a:t>has a remote likelihood of being sold as agricultural produce, except for incidental scrap sales.</a:t>
            </a:r>
          </a:p>
          <a:p>
            <a:pPr>
              <a:buNone/>
            </a:pPr>
            <a:endParaRPr lang="en-US" dirty="0"/>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1488</TotalTime>
  <Words>1152</Words>
  <Application>Microsoft Office PowerPoint</Application>
  <PresentationFormat>On-screen Show (4:3)</PresentationFormat>
  <Paragraphs>176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Accounting for Biological Assets and Agricultural Produce (LKAS 41: Agreeculture)</vt:lpstr>
      <vt:lpstr>Scope of LKAS 41</vt:lpstr>
      <vt:lpstr>The Nature of Biological Assets</vt:lpstr>
      <vt:lpstr>Slide 4</vt:lpstr>
      <vt:lpstr>Slide 5</vt:lpstr>
      <vt:lpstr>The Nature of Biological Assets (Contd.)</vt:lpstr>
      <vt:lpstr>Agricultural Activity (Paragraph 5)</vt:lpstr>
      <vt:lpstr>Agricultural Activity (Contd.)</vt:lpstr>
      <vt:lpstr>Bearer Plant</vt:lpstr>
      <vt:lpstr>Bearer Plant (Contd.)</vt:lpstr>
      <vt:lpstr>Unique Characteristics of BA</vt:lpstr>
      <vt:lpstr>Recognition (Paragraph 10)</vt:lpstr>
      <vt:lpstr>Measurement</vt:lpstr>
      <vt:lpstr>Definition - Fair value (SLFRS 13) </vt:lpstr>
      <vt:lpstr>Inability to Measure Fair Value Reliably </vt:lpstr>
      <vt:lpstr>Activity 1</vt:lpstr>
      <vt:lpstr>Gains and Losses arising from measurement at fair value less costs to sell </vt:lpstr>
      <vt:lpstr>Activity 2</vt:lpstr>
      <vt:lpstr>Disclosure (Paragraphs 40 to 57)</vt:lpstr>
      <vt:lpstr>Disclosure (Contd.)</vt:lpstr>
      <vt:lpstr>Summary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samanthi</dc:creator>
  <cp:lastModifiedBy>ITRC</cp:lastModifiedBy>
  <cp:revision>57</cp:revision>
  <dcterms:created xsi:type="dcterms:W3CDTF">2013-10-13T04:25:33Z</dcterms:created>
  <dcterms:modified xsi:type="dcterms:W3CDTF">2018-05-09T17:02:52Z</dcterms:modified>
</cp:coreProperties>
</file>