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5.wmf" ContentType="image/x-wmf"/>
  <Override PartName="/ppt/media/image6.wmf" ContentType="image/x-wmf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216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11/22/16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4ADF128-C2CA-4FB1-A2C7-877DC86806A3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11/22/16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EE80299-18B4-45DA-AFBE-253A472DE7B8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Information Systems Development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632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Testing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457200" y="1240200"/>
            <a:ext cx="8229240" cy="5292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Checks to see if the computer code will produce the expected and desired results under certain conditions.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Why is testing necessary?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What kind of errors are tested for?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Syntax errors, logical errors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Good-enough software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Software released knowing the existence of bugs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Unavoidable as software complexity increases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Still meets functional objectives and all show-stopper bugs have been removed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Implementation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841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Process of converting from the old system to the new system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 approaches: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b="1" lang="en-US" sz="2800">
                <a:solidFill>
                  <a:srgbClr val="000000"/>
                </a:solidFill>
                <a:latin typeface="Calibri"/>
              </a:rPr>
              <a:t>Parallel conversion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: Both systems run simultaneously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b="1" lang="en-US" sz="2800">
                <a:solidFill>
                  <a:srgbClr val="000000"/>
                </a:solidFill>
                <a:latin typeface="Calibri"/>
              </a:rPr>
              <a:t>Direct conversion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: old system is cut off and the new system is turned on at a certain point in time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b="1" lang="en-US" sz="2800">
                <a:solidFill>
                  <a:srgbClr val="000000"/>
                </a:solidFill>
                <a:latin typeface="Calibri"/>
              </a:rPr>
              <a:t>Pilot conversion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: Introduces the new system in one part of the organization, such as in one plant or in one functional area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b="1" lang="en-US" sz="2800">
                <a:solidFill>
                  <a:srgbClr val="000000"/>
                </a:solidFill>
                <a:latin typeface="Calibri"/>
              </a:rPr>
              <a:t>Phased conversion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: introduces components of the new system, such as individual modules, in stages.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Operation and Maintenance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After implementation, operation continues until the system no longer meets its objectives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Audits are performed to evaluate its costs and benefits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Maintenance is required throughout the operations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Debugging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Updates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New functionality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Example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Organize the suppliers of a manufacturing organization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What are the requirements?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How is the database designed?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What are the interfaces?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How does the system work?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Alternative Methods for Systems Development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Prototyping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Used when the problem is not clear/complex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Identifies a set of requirements and build the first prototype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Iterative development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Advantages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Speeds up development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Clarification/elicitation of requirement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Disadvantages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Excessive iterations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Time consuming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Alternative Methods for Systems Development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Joint Application Design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Group-based method for collecting user requirements and creating system designs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Used in analysis and design phases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All users take part in discussions for requirement elicitation at regular group meetings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Analysts talk to and observe all individual users to elicit their requirements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Has advantages and disadvantages</a:t>
            </a:r>
            <a:endParaRPr/>
          </a:p>
          <a:p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Alternative Methods for Systems Development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Rapid Application Development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Rapidly creating applications using JAD, prototyping and integrated CASE tools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 typical RAD package includes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Graphical User Interface Environment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Code generator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Re-usable components 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Object oriented development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Common and standard objects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Programming language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Systems Development Outside IS Department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End User Development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Current IT users are not fully dependent on IS staff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Users do lots of ad-hoc programming while IS staff having control over hardware, software etc.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External acquisition of software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Make-or-buy decision involved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Cost of off-the-shelf software could be lower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Quality could be higher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However, has disadvantages as well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Systems Development Life Cycle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Traditional approach of systems development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Why such approach was necessary?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To formalize the process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Waterfall model: initial SDLC form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One stage had to be completed to start the next stage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Systems Development Life Cycle</a:t>
            </a:r>
            <a:endParaRPr/>
          </a:p>
        </p:txBody>
      </p:sp>
      <p:pic>
        <p:nvPicPr>
          <p:cNvPr id="82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32280" y="1816200"/>
            <a:ext cx="6901920" cy="4797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Roles in Systems Development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457200" y="1600200"/>
            <a:ext cx="8229240" cy="4902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Systems Analyst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Business analyst, business systems analyst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An IS professional; an expert in analyzing/designing information systems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Programmers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IS professionals who modify existing programs or write new programs to satisfy user requirements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Technical Specialists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Those who are experts in specific technologies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System Stakeholders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All those who are affected by the systems development project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End users, managers, etc.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System Investigation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57200" y="1600200"/>
            <a:ext cx="8229240" cy="49626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Understanding the business problem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The more time spent, greater chance for success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Not only internal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Feasibility studies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Determines the probability of success of the proposed systems development project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Technical feasibility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Whether hardware, software, communication infrastructure could be made available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Economic feasibility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Breakeven analysis, ROI, NPV, etc.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Behavioral feasibility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Human issues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Skill analysis and training requirements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Systems Analysis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Examination of the business problem that the organization plans to solve with an information system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Defines the business problem, identifies its causes, specifies the solution, and identifies the information requirements that the solution must satisfy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Result:</a:t>
            </a:r>
            <a:endParaRPr/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Do nothing and continue to use the existing system unchanged</a:t>
            </a:r>
            <a:endParaRPr/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Modify or enhance the existing system</a:t>
            </a:r>
            <a:endParaRPr/>
          </a:p>
          <a:p>
            <a:pPr lvl="1">
              <a:lnSpc>
                <a:spcPct val="100000"/>
              </a:lnSpc>
              <a:buFont typeface="Calibri"/>
              <a:buAutoNum type="arabicPeriod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Develop a new system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Systems Design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en-US" sz="3200">
                <a:solidFill>
                  <a:srgbClr val="000000"/>
                </a:solidFill>
                <a:latin typeface="Calibri"/>
              </a:rPr>
              <a:t>How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the system will help solving the business problem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System outputs, inputs, and user interfaces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Hardware, software, databases, telecommunications, personnel, and procedures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How these components are integrated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3200">
                <a:solidFill>
                  <a:srgbClr val="000000"/>
                </a:solidFill>
                <a:latin typeface="Calibri"/>
              </a:rPr>
              <a:t>Logical systems design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States what the system will do, with abstract specifications.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3200">
                <a:solidFill>
                  <a:srgbClr val="000000"/>
                </a:solidFill>
                <a:latin typeface="Calibri"/>
              </a:rPr>
              <a:t>Physical systems design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States how the system will perform its functions, with actual physical specifications.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3200">
                <a:solidFill>
                  <a:srgbClr val="000000"/>
                </a:solidFill>
                <a:latin typeface="Calibri"/>
              </a:rPr>
              <a:t>Scope Creep: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Users request for added functionality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3200">
                <a:solidFill>
                  <a:srgbClr val="000000"/>
                </a:solidFill>
                <a:latin typeface="Calibri"/>
              </a:rPr>
              <a:t>Runaway Projects: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Projects that far exceed planned budgets and deadlines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Programming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Two options in implementing systems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Buy a packaged software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Develop in-house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What are the roles of programming in each option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What are the benefits of custom software?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What are the drawbacks of custom software?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874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Programming: Implementing an algorithm</a:t>
            </a:r>
            <a:endParaRPr/>
          </a:p>
        </p:txBody>
      </p:sp>
      <p:pic>
        <p:nvPicPr>
          <p:cNvPr id="94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712960" y="1417680"/>
            <a:ext cx="4120920" cy="513720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