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3" r:id="rId17"/>
    <p:sldId id="274" r:id="rId18"/>
    <p:sldId id="275" r:id="rId19"/>
    <p:sldId id="276" r:id="rId20"/>
    <p:sldId id="278" r:id="rId21"/>
    <p:sldId id="279" r:id="rId22"/>
    <p:sldId id="286" r:id="rId23"/>
    <p:sldId id="287" r:id="rId24"/>
    <p:sldId id="289" r:id="rId25"/>
    <p:sldId id="292" r:id="rId26"/>
    <p:sldId id="293" r:id="rId27"/>
    <p:sldId id="294" r:id="rId28"/>
    <p:sldId id="297" r:id="rId29"/>
    <p:sldId id="298" r:id="rId30"/>
    <p:sldId id="299" r:id="rId31"/>
    <p:sldId id="302" r:id="rId32"/>
    <p:sldId id="303" r:id="rId33"/>
    <p:sldId id="304" r:id="rId34"/>
    <p:sldId id="305" r:id="rId35"/>
    <p:sldId id="306" r:id="rId36"/>
    <p:sldId id="307" r:id="rId37"/>
    <p:sldId id="30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54" y="3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0151EB-88FC-4511-A51B-D0B26E1A3222}" type="datetimeFigureOut">
              <a:rPr lang="en-US" smtClean="0"/>
              <a:t>3/21/2018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66CCA-C831-49EB-B278-819259F726D0}" type="slidenum">
              <a:rPr lang="en-US" smtClean="0"/>
              <a:t>‹#›</a:t>
            </a:fld>
            <a:endParaRPr lang="en-US"/>
          </a:p>
        </p:txBody>
      </p:sp>
    </p:spTree>
    <p:extLst>
      <p:ext uri="{BB962C8B-B14F-4D97-AF65-F5344CB8AC3E}">
        <p14:creationId xmlns:p14="http://schemas.microsoft.com/office/powerpoint/2010/main" val="2782628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7"/>
          <p:cNvSpPr>
            <a:spLocks noGrp="1" noChangeArrowheads="1"/>
          </p:cNvSpPr>
          <p:nvPr>
            <p:ph type="sldNum" sz="quarter" idx="5"/>
          </p:nvPr>
        </p:nvSpPr>
        <p:spPr>
          <a:noFill/>
        </p:spPr>
        <p:txBody>
          <a:bodyPr/>
          <a:lstStyle/>
          <a:p>
            <a:fld id="{55CA2DBD-8347-41A7-B154-3F73F20EE6F5}" type="slidenum">
              <a:rPr lang="en-US" smtClean="0"/>
              <a:pPr/>
              <a:t>2</a:t>
            </a:fld>
            <a:endParaRPr lang="en-US" smtClean="0"/>
          </a:p>
        </p:txBody>
      </p:sp>
      <p:sp>
        <p:nvSpPr>
          <p:cNvPr id="339971" name="Rectangle 2"/>
          <p:cNvSpPr>
            <a:spLocks noGrp="1" noRot="1" noChangeAspect="1" noChangeArrowheads="1" noTextEdit="1"/>
          </p:cNvSpPr>
          <p:nvPr>
            <p:ph type="sldImg"/>
          </p:nvPr>
        </p:nvSpPr>
        <p:spPr>
          <a:ln/>
        </p:spPr>
      </p:sp>
      <p:sp>
        <p:nvSpPr>
          <p:cNvPr id="3399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78992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A66CCA-C831-49EB-B278-819259F726D0}" type="slidenum">
              <a:rPr lang="en-US" smtClean="0"/>
              <a:t>18</a:t>
            </a:fld>
            <a:endParaRPr lang="en-US"/>
          </a:p>
        </p:txBody>
      </p:sp>
    </p:spTree>
    <p:extLst>
      <p:ext uri="{BB962C8B-B14F-4D97-AF65-F5344CB8AC3E}">
        <p14:creationId xmlns:p14="http://schemas.microsoft.com/office/powerpoint/2010/main" val="550764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8689" eaLnBrk="0" hangingPunct="0">
              <a:defRPr>
                <a:solidFill>
                  <a:schemeClr val="tx1"/>
                </a:solidFill>
                <a:latin typeface="Arial" pitchFamily="34" charset="0"/>
              </a:defRPr>
            </a:lvl1pPr>
            <a:lvl2pPr marL="716501" indent="-275577" defTabSz="898689" eaLnBrk="0" hangingPunct="0">
              <a:defRPr>
                <a:solidFill>
                  <a:schemeClr val="tx1"/>
                </a:solidFill>
                <a:latin typeface="Arial" pitchFamily="34" charset="0"/>
              </a:defRPr>
            </a:lvl2pPr>
            <a:lvl3pPr marL="1102309" indent="-220462" defTabSz="898689" eaLnBrk="0" hangingPunct="0">
              <a:defRPr>
                <a:solidFill>
                  <a:schemeClr val="tx1"/>
                </a:solidFill>
                <a:latin typeface="Arial" pitchFamily="34" charset="0"/>
              </a:defRPr>
            </a:lvl3pPr>
            <a:lvl4pPr marL="1543233" indent="-220462" defTabSz="898689" eaLnBrk="0" hangingPunct="0">
              <a:defRPr>
                <a:solidFill>
                  <a:schemeClr val="tx1"/>
                </a:solidFill>
                <a:latin typeface="Arial" pitchFamily="34" charset="0"/>
              </a:defRPr>
            </a:lvl4pPr>
            <a:lvl5pPr marL="1984157" indent="-220462" defTabSz="898689" eaLnBrk="0" hangingPunct="0">
              <a:defRPr>
                <a:solidFill>
                  <a:schemeClr val="tx1"/>
                </a:solidFill>
                <a:latin typeface="Arial" pitchFamily="34" charset="0"/>
              </a:defRPr>
            </a:lvl5pPr>
            <a:lvl6pPr marL="2425080" indent="-220462" defTabSz="898689" eaLnBrk="0" fontAlgn="base" hangingPunct="0">
              <a:spcBef>
                <a:spcPct val="0"/>
              </a:spcBef>
              <a:spcAft>
                <a:spcPct val="0"/>
              </a:spcAft>
              <a:defRPr>
                <a:solidFill>
                  <a:schemeClr val="tx1"/>
                </a:solidFill>
                <a:latin typeface="Arial" pitchFamily="34" charset="0"/>
              </a:defRPr>
            </a:lvl6pPr>
            <a:lvl7pPr marL="2866004" indent="-220462" defTabSz="898689" eaLnBrk="0" fontAlgn="base" hangingPunct="0">
              <a:spcBef>
                <a:spcPct val="0"/>
              </a:spcBef>
              <a:spcAft>
                <a:spcPct val="0"/>
              </a:spcAft>
              <a:defRPr>
                <a:solidFill>
                  <a:schemeClr val="tx1"/>
                </a:solidFill>
                <a:latin typeface="Arial" pitchFamily="34" charset="0"/>
              </a:defRPr>
            </a:lvl7pPr>
            <a:lvl8pPr marL="3306928" indent="-220462" defTabSz="898689" eaLnBrk="0" fontAlgn="base" hangingPunct="0">
              <a:spcBef>
                <a:spcPct val="0"/>
              </a:spcBef>
              <a:spcAft>
                <a:spcPct val="0"/>
              </a:spcAft>
              <a:defRPr>
                <a:solidFill>
                  <a:schemeClr val="tx1"/>
                </a:solidFill>
                <a:latin typeface="Arial" pitchFamily="34" charset="0"/>
              </a:defRPr>
            </a:lvl8pPr>
            <a:lvl9pPr marL="3747851" indent="-220462" defTabSz="898689" eaLnBrk="0" fontAlgn="base" hangingPunct="0">
              <a:spcBef>
                <a:spcPct val="0"/>
              </a:spcBef>
              <a:spcAft>
                <a:spcPct val="0"/>
              </a:spcAft>
              <a:defRPr>
                <a:solidFill>
                  <a:schemeClr val="tx1"/>
                </a:solidFill>
                <a:latin typeface="Arial" pitchFamily="34" charset="0"/>
              </a:defRPr>
            </a:lvl9pPr>
          </a:lstStyle>
          <a:p>
            <a:pPr eaLnBrk="1" hangingPunct="1"/>
            <a:fld id="{C55A017D-857D-4B8E-ACBB-1209EA8C93B8}" type="slidenum">
              <a:rPr lang="en-US" smtClean="0"/>
              <a:pPr eaLnBrk="1" hangingPunct="1"/>
              <a:t>35</a:t>
            </a:fld>
            <a:endParaRPr lang="en-US" smtClean="0"/>
          </a:p>
        </p:txBody>
      </p:sp>
      <p:sp>
        <p:nvSpPr>
          <p:cNvPr id="351235" name="Rectangle 2"/>
          <p:cNvSpPr>
            <a:spLocks noGrp="1" noRot="1" noChangeAspect="1" noChangeArrowheads="1" noTextEdit="1"/>
          </p:cNvSpPr>
          <p:nvPr>
            <p:ph type="sldImg"/>
          </p:nvPr>
        </p:nvSpPr>
        <p:spPr>
          <a:ln/>
        </p:spPr>
      </p:sp>
      <p:sp>
        <p:nvSpPr>
          <p:cNvPr id="351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323686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8689" eaLnBrk="0" hangingPunct="0">
              <a:defRPr>
                <a:solidFill>
                  <a:schemeClr val="tx1"/>
                </a:solidFill>
                <a:latin typeface="Arial" pitchFamily="34" charset="0"/>
              </a:defRPr>
            </a:lvl1pPr>
            <a:lvl2pPr marL="716501" indent="-275577" defTabSz="898689" eaLnBrk="0" hangingPunct="0">
              <a:defRPr>
                <a:solidFill>
                  <a:schemeClr val="tx1"/>
                </a:solidFill>
                <a:latin typeface="Arial" pitchFamily="34" charset="0"/>
              </a:defRPr>
            </a:lvl2pPr>
            <a:lvl3pPr marL="1102309" indent="-220462" defTabSz="898689" eaLnBrk="0" hangingPunct="0">
              <a:defRPr>
                <a:solidFill>
                  <a:schemeClr val="tx1"/>
                </a:solidFill>
                <a:latin typeface="Arial" pitchFamily="34" charset="0"/>
              </a:defRPr>
            </a:lvl3pPr>
            <a:lvl4pPr marL="1543233" indent="-220462" defTabSz="898689" eaLnBrk="0" hangingPunct="0">
              <a:defRPr>
                <a:solidFill>
                  <a:schemeClr val="tx1"/>
                </a:solidFill>
                <a:latin typeface="Arial" pitchFamily="34" charset="0"/>
              </a:defRPr>
            </a:lvl4pPr>
            <a:lvl5pPr marL="1984157" indent="-220462" defTabSz="898689" eaLnBrk="0" hangingPunct="0">
              <a:defRPr>
                <a:solidFill>
                  <a:schemeClr val="tx1"/>
                </a:solidFill>
                <a:latin typeface="Arial" pitchFamily="34" charset="0"/>
              </a:defRPr>
            </a:lvl5pPr>
            <a:lvl6pPr marL="2425080" indent="-220462" defTabSz="898689" eaLnBrk="0" fontAlgn="base" hangingPunct="0">
              <a:spcBef>
                <a:spcPct val="0"/>
              </a:spcBef>
              <a:spcAft>
                <a:spcPct val="0"/>
              </a:spcAft>
              <a:defRPr>
                <a:solidFill>
                  <a:schemeClr val="tx1"/>
                </a:solidFill>
                <a:latin typeface="Arial" pitchFamily="34" charset="0"/>
              </a:defRPr>
            </a:lvl6pPr>
            <a:lvl7pPr marL="2866004" indent="-220462" defTabSz="898689" eaLnBrk="0" fontAlgn="base" hangingPunct="0">
              <a:spcBef>
                <a:spcPct val="0"/>
              </a:spcBef>
              <a:spcAft>
                <a:spcPct val="0"/>
              </a:spcAft>
              <a:defRPr>
                <a:solidFill>
                  <a:schemeClr val="tx1"/>
                </a:solidFill>
                <a:latin typeface="Arial" pitchFamily="34" charset="0"/>
              </a:defRPr>
            </a:lvl7pPr>
            <a:lvl8pPr marL="3306928" indent="-220462" defTabSz="898689" eaLnBrk="0" fontAlgn="base" hangingPunct="0">
              <a:spcBef>
                <a:spcPct val="0"/>
              </a:spcBef>
              <a:spcAft>
                <a:spcPct val="0"/>
              </a:spcAft>
              <a:defRPr>
                <a:solidFill>
                  <a:schemeClr val="tx1"/>
                </a:solidFill>
                <a:latin typeface="Arial" pitchFamily="34" charset="0"/>
              </a:defRPr>
            </a:lvl8pPr>
            <a:lvl9pPr marL="3747851" indent="-220462" defTabSz="898689" eaLnBrk="0" fontAlgn="base" hangingPunct="0">
              <a:spcBef>
                <a:spcPct val="0"/>
              </a:spcBef>
              <a:spcAft>
                <a:spcPct val="0"/>
              </a:spcAft>
              <a:defRPr>
                <a:solidFill>
                  <a:schemeClr val="tx1"/>
                </a:solidFill>
                <a:latin typeface="Arial" pitchFamily="34" charset="0"/>
              </a:defRPr>
            </a:lvl9pPr>
          </a:lstStyle>
          <a:p>
            <a:pPr eaLnBrk="1" hangingPunct="1"/>
            <a:fld id="{64B2A008-3C4E-4C5F-BF09-F48B58C57569}" type="slidenum">
              <a:rPr lang="en-US" smtClean="0"/>
              <a:pPr eaLnBrk="1" hangingPunct="1"/>
              <a:t>36</a:t>
            </a:fld>
            <a:endParaRPr lang="en-US" smtClean="0"/>
          </a:p>
        </p:txBody>
      </p:sp>
      <p:sp>
        <p:nvSpPr>
          <p:cNvPr id="352259" name="Rectangle 2"/>
          <p:cNvSpPr>
            <a:spLocks noGrp="1" noRot="1" noChangeAspect="1" noChangeArrowheads="1" noTextEdit="1"/>
          </p:cNvSpPr>
          <p:nvPr>
            <p:ph type="sldImg"/>
          </p:nvPr>
        </p:nvSpPr>
        <p:spPr>
          <a:ln/>
        </p:spPr>
      </p:sp>
      <p:sp>
        <p:nvSpPr>
          <p:cNvPr id="352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2312038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8689" eaLnBrk="0" hangingPunct="0">
              <a:defRPr>
                <a:solidFill>
                  <a:schemeClr val="tx1"/>
                </a:solidFill>
                <a:latin typeface="Arial" pitchFamily="34" charset="0"/>
              </a:defRPr>
            </a:lvl1pPr>
            <a:lvl2pPr marL="716501" indent="-275577" defTabSz="898689" eaLnBrk="0" hangingPunct="0">
              <a:defRPr>
                <a:solidFill>
                  <a:schemeClr val="tx1"/>
                </a:solidFill>
                <a:latin typeface="Arial" pitchFamily="34" charset="0"/>
              </a:defRPr>
            </a:lvl2pPr>
            <a:lvl3pPr marL="1102309" indent="-220462" defTabSz="898689" eaLnBrk="0" hangingPunct="0">
              <a:defRPr>
                <a:solidFill>
                  <a:schemeClr val="tx1"/>
                </a:solidFill>
                <a:latin typeface="Arial" pitchFamily="34" charset="0"/>
              </a:defRPr>
            </a:lvl3pPr>
            <a:lvl4pPr marL="1543233" indent="-220462" defTabSz="898689" eaLnBrk="0" hangingPunct="0">
              <a:defRPr>
                <a:solidFill>
                  <a:schemeClr val="tx1"/>
                </a:solidFill>
                <a:latin typeface="Arial" pitchFamily="34" charset="0"/>
              </a:defRPr>
            </a:lvl4pPr>
            <a:lvl5pPr marL="1984157" indent="-220462" defTabSz="898689" eaLnBrk="0" hangingPunct="0">
              <a:defRPr>
                <a:solidFill>
                  <a:schemeClr val="tx1"/>
                </a:solidFill>
                <a:latin typeface="Arial" pitchFamily="34" charset="0"/>
              </a:defRPr>
            </a:lvl5pPr>
            <a:lvl6pPr marL="2425080" indent="-220462" defTabSz="898689" eaLnBrk="0" fontAlgn="base" hangingPunct="0">
              <a:spcBef>
                <a:spcPct val="0"/>
              </a:spcBef>
              <a:spcAft>
                <a:spcPct val="0"/>
              </a:spcAft>
              <a:defRPr>
                <a:solidFill>
                  <a:schemeClr val="tx1"/>
                </a:solidFill>
                <a:latin typeface="Arial" pitchFamily="34" charset="0"/>
              </a:defRPr>
            </a:lvl6pPr>
            <a:lvl7pPr marL="2866004" indent="-220462" defTabSz="898689" eaLnBrk="0" fontAlgn="base" hangingPunct="0">
              <a:spcBef>
                <a:spcPct val="0"/>
              </a:spcBef>
              <a:spcAft>
                <a:spcPct val="0"/>
              </a:spcAft>
              <a:defRPr>
                <a:solidFill>
                  <a:schemeClr val="tx1"/>
                </a:solidFill>
                <a:latin typeface="Arial" pitchFamily="34" charset="0"/>
              </a:defRPr>
            </a:lvl7pPr>
            <a:lvl8pPr marL="3306928" indent="-220462" defTabSz="898689" eaLnBrk="0" fontAlgn="base" hangingPunct="0">
              <a:spcBef>
                <a:spcPct val="0"/>
              </a:spcBef>
              <a:spcAft>
                <a:spcPct val="0"/>
              </a:spcAft>
              <a:defRPr>
                <a:solidFill>
                  <a:schemeClr val="tx1"/>
                </a:solidFill>
                <a:latin typeface="Arial" pitchFamily="34" charset="0"/>
              </a:defRPr>
            </a:lvl8pPr>
            <a:lvl9pPr marL="3747851" indent="-220462" defTabSz="898689" eaLnBrk="0" fontAlgn="base" hangingPunct="0">
              <a:spcBef>
                <a:spcPct val="0"/>
              </a:spcBef>
              <a:spcAft>
                <a:spcPct val="0"/>
              </a:spcAft>
              <a:defRPr>
                <a:solidFill>
                  <a:schemeClr val="tx1"/>
                </a:solidFill>
                <a:latin typeface="Arial" pitchFamily="34" charset="0"/>
              </a:defRPr>
            </a:lvl9pPr>
          </a:lstStyle>
          <a:p>
            <a:pPr eaLnBrk="1" hangingPunct="1"/>
            <a:fld id="{EEC20323-25A6-429C-88EC-F1049E95D864}" type="slidenum">
              <a:rPr lang="en-US" smtClean="0"/>
              <a:pPr eaLnBrk="1" hangingPunct="1"/>
              <a:t>37</a:t>
            </a:fld>
            <a:endParaRPr lang="en-US" smtClean="0"/>
          </a:p>
        </p:txBody>
      </p:sp>
      <p:sp>
        <p:nvSpPr>
          <p:cNvPr id="353283" name="Rectangle 2"/>
          <p:cNvSpPr>
            <a:spLocks noGrp="1" noRot="1" noChangeAspect="1" noChangeArrowheads="1" noTextEdit="1"/>
          </p:cNvSpPr>
          <p:nvPr>
            <p:ph type="sldImg"/>
          </p:nvPr>
        </p:nvSpPr>
        <p:spPr>
          <a:ln/>
        </p:spPr>
      </p:sp>
      <p:sp>
        <p:nvSpPr>
          <p:cNvPr id="353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4247641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7"/>
          <p:cNvSpPr>
            <a:spLocks noGrp="1" noChangeArrowheads="1"/>
          </p:cNvSpPr>
          <p:nvPr>
            <p:ph type="sldNum" sz="quarter" idx="5"/>
          </p:nvPr>
        </p:nvSpPr>
        <p:spPr>
          <a:noFill/>
        </p:spPr>
        <p:txBody>
          <a:bodyPr/>
          <a:lstStyle/>
          <a:p>
            <a:fld id="{0D699DF1-D44C-474D-868E-7033C0505BC4}" type="slidenum">
              <a:rPr lang="en-US" smtClean="0"/>
              <a:pPr/>
              <a:t>3</a:t>
            </a:fld>
            <a:endParaRPr lang="en-US" smtClean="0"/>
          </a:p>
        </p:txBody>
      </p:sp>
      <p:sp>
        <p:nvSpPr>
          <p:cNvPr id="340995" name="Rectangle 2"/>
          <p:cNvSpPr>
            <a:spLocks noGrp="1" noRot="1" noChangeAspect="1" noChangeArrowheads="1" noTextEdit="1"/>
          </p:cNvSpPr>
          <p:nvPr>
            <p:ph type="sldImg"/>
          </p:nvPr>
        </p:nvSpPr>
        <p:spPr>
          <a:ln/>
        </p:spPr>
      </p:sp>
      <p:sp>
        <p:nvSpPr>
          <p:cNvPr id="3409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0995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7"/>
          <p:cNvSpPr>
            <a:spLocks noGrp="1" noChangeArrowheads="1"/>
          </p:cNvSpPr>
          <p:nvPr>
            <p:ph type="sldNum" sz="quarter" idx="5"/>
          </p:nvPr>
        </p:nvSpPr>
        <p:spPr>
          <a:noFill/>
        </p:spPr>
        <p:txBody>
          <a:bodyPr/>
          <a:lstStyle/>
          <a:p>
            <a:fld id="{F098F07E-C46B-4ADE-9C63-DD14E87E5E3D}" type="slidenum">
              <a:rPr lang="en-US" smtClean="0"/>
              <a:pPr/>
              <a:t>4</a:t>
            </a:fld>
            <a:endParaRPr lang="en-US" smtClean="0"/>
          </a:p>
        </p:txBody>
      </p:sp>
      <p:sp>
        <p:nvSpPr>
          <p:cNvPr id="342019" name="Rectangle 2"/>
          <p:cNvSpPr>
            <a:spLocks noGrp="1" noRot="1" noChangeAspect="1" noChangeArrowheads="1" noTextEdit="1"/>
          </p:cNvSpPr>
          <p:nvPr>
            <p:ph type="sldImg"/>
          </p:nvPr>
        </p:nvSpPr>
        <p:spPr>
          <a:ln/>
        </p:spPr>
      </p:sp>
      <p:sp>
        <p:nvSpPr>
          <p:cNvPr id="3420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86361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7"/>
          <p:cNvSpPr>
            <a:spLocks noGrp="1" noChangeArrowheads="1"/>
          </p:cNvSpPr>
          <p:nvPr>
            <p:ph type="sldNum" sz="quarter" idx="5"/>
          </p:nvPr>
        </p:nvSpPr>
        <p:spPr>
          <a:noFill/>
        </p:spPr>
        <p:txBody>
          <a:bodyPr/>
          <a:lstStyle/>
          <a:p>
            <a:fld id="{3DF65FBD-39FF-4C8D-9684-C9C5E3B08B6B}" type="slidenum">
              <a:rPr lang="en-US" smtClean="0"/>
              <a:pPr/>
              <a:t>5</a:t>
            </a:fld>
            <a:endParaRPr lang="en-US" smtClean="0"/>
          </a:p>
        </p:txBody>
      </p:sp>
      <p:sp>
        <p:nvSpPr>
          <p:cNvPr id="343043" name="Rectangle 2"/>
          <p:cNvSpPr>
            <a:spLocks noGrp="1" noRot="1" noChangeAspect="1" noChangeArrowheads="1" noTextEdit="1"/>
          </p:cNvSpPr>
          <p:nvPr>
            <p:ph type="sldImg"/>
          </p:nvPr>
        </p:nvSpPr>
        <p:spPr>
          <a:ln/>
        </p:spPr>
      </p:sp>
      <p:sp>
        <p:nvSpPr>
          <p:cNvPr id="3430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58454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7"/>
          <p:cNvSpPr>
            <a:spLocks noGrp="1" noChangeArrowheads="1"/>
          </p:cNvSpPr>
          <p:nvPr>
            <p:ph type="sldNum" sz="quarter" idx="5"/>
          </p:nvPr>
        </p:nvSpPr>
        <p:spPr>
          <a:noFill/>
        </p:spPr>
        <p:txBody>
          <a:bodyPr/>
          <a:lstStyle/>
          <a:p>
            <a:fld id="{987D9B25-2214-4137-8F87-D54D2A6F3445}" type="slidenum">
              <a:rPr lang="en-US" smtClean="0"/>
              <a:pPr/>
              <a:t>6</a:t>
            </a:fld>
            <a:endParaRPr lang="en-US" smtClean="0"/>
          </a:p>
        </p:txBody>
      </p:sp>
      <p:sp>
        <p:nvSpPr>
          <p:cNvPr id="344067" name="Rectangle 2"/>
          <p:cNvSpPr>
            <a:spLocks noGrp="1" noRot="1" noChangeAspect="1" noChangeArrowheads="1" noTextEdit="1"/>
          </p:cNvSpPr>
          <p:nvPr>
            <p:ph type="sldImg"/>
          </p:nvPr>
        </p:nvSpPr>
        <p:spPr>
          <a:ln/>
        </p:spPr>
      </p:sp>
      <p:sp>
        <p:nvSpPr>
          <p:cNvPr id="3440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32885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7"/>
          <p:cNvSpPr>
            <a:spLocks noGrp="1" noChangeArrowheads="1"/>
          </p:cNvSpPr>
          <p:nvPr>
            <p:ph type="sldNum" sz="quarter" idx="5"/>
          </p:nvPr>
        </p:nvSpPr>
        <p:spPr>
          <a:noFill/>
        </p:spPr>
        <p:txBody>
          <a:bodyPr/>
          <a:lstStyle/>
          <a:p>
            <a:fld id="{53EE2E43-77E1-430B-B816-8E1FB4EC7122}" type="slidenum">
              <a:rPr lang="en-US" smtClean="0"/>
              <a:pPr/>
              <a:t>7</a:t>
            </a:fld>
            <a:endParaRPr lang="en-US" smtClean="0"/>
          </a:p>
        </p:txBody>
      </p:sp>
      <p:sp>
        <p:nvSpPr>
          <p:cNvPr id="345091" name="Rectangle 2"/>
          <p:cNvSpPr>
            <a:spLocks noGrp="1" noRot="1" noChangeAspect="1" noChangeArrowheads="1" noTextEdit="1"/>
          </p:cNvSpPr>
          <p:nvPr>
            <p:ph type="sldImg"/>
          </p:nvPr>
        </p:nvSpPr>
        <p:spPr>
          <a:ln/>
        </p:spPr>
      </p:sp>
      <p:sp>
        <p:nvSpPr>
          <p:cNvPr id="3450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0572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7"/>
          <p:cNvSpPr>
            <a:spLocks noGrp="1" noChangeArrowheads="1"/>
          </p:cNvSpPr>
          <p:nvPr>
            <p:ph type="sldNum" sz="quarter" idx="5"/>
          </p:nvPr>
        </p:nvSpPr>
        <p:spPr>
          <a:noFill/>
        </p:spPr>
        <p:txBody>
          <a:bodyPr/>
          <a:lstStyle/>
          <a:p>
            <a:fld id="{1DD24455-0853-4C89-A976-DAA1E415C305}" type="slidenum">
              <a:rPr lang="en-US" smtClean="0"/>
              <a:pPr/>
              <a:t>8</a:t>
            </a:fld>
            <a:endParaRPr lang="en-US" smtClean="0"/>
          </a:p>
        </p:txBody>
      </p:sp>
      <p:sp>
        <p:nvSpPr>
          <p:cNvPr id="346115" name="Rectangle 2"/>
          <p:cNvSpPr>
            <a:spLocks noGrp="1" noRot="1" noChangeAspect="1" noChangeArrowheads="1" noTextEdit="1"/>
          </p:cNvSpPr>
          <p:nvPr>
            <p:ph type="sldImg"/>
          </p:nvPr>
        </p:nvSpPr>
        <p:spPr>
          <a:ln/>
        </p:spPr>
      </p:sp>
      <p:sp>
        <p:nvSpPr>
          <p:cNvPr id="3461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6124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7"/>
          <p:cNvSpPr>
            <a:spLocks noGrp="1" noChangeArrowheads="1"/>
          </p:cNvSpPr>
          <p:nvPr>
            <p:ph type="sldNum" sz="quarter" idx="5"/>
          </p:nvPr>
        </p:nvSpPr>
        <p:spPr>
          <a:noFill/>
        </p:spPr>
        <p:txBody>
          <a:bodyPr/>
          <a:lstStyle/>
          <a:p>
            <a:fld id="{4CE7CFC6-FD96-4D30-8B76-1893969D2074}" type="slidenum">
              <a:rPr lang="en-US" smtClean="0"/>
              <a:pPr/>
              <a:t>9</a:t>
            </a:fld>
            <a:endParaRPr lang="en-US" smtClean="0"/>
          </a:p>
        </p:txBody>
      </p:sp>
      <p:sp>
        <p:nvSpPr>
          <p:cNvPr id="347139" name="Rectangle 2"/>
          <p:cNvSpPr>
            <a:spLocks noGrp="1" noRot="1" noChangeAspect="1" noChangeArrowheads="1" noTextEdit="1"/>
          </p:cNvSpPr>
          <p:nvPr>
            <p:ph type="sldImg"/>
          </p:nvPr>
        </p:nvSpPr>
        <p:spPr>
          <a:ln/>
        </p:spPr>
      </p:sp>
      <p:sp>
        <p:nvSpPr>
          <p:cNvPr id="3471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10580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7"/>
          <p:cNvSpPr>
            <a:spLocks noGrp="1" noChangeArrowheads="1"/>
          </p:cNvSpPr>
          <p:nvPr>
            <p:ph type="sldNum" sz="quarter" idx="5"/>
          </p:nvPr>
        </p:nvSpPr>
        <p:spPr>
          <a:noFill/>
        </p:spPr>
        <p:txBody>
          <a:bodyPr/>
          <a:lstStyle/>
          <a:p>
            <a:fld id="{C09FD471-5584-4D5C-840B-CC58CFCC802B}" type="slidenum">
              <a:rPr lang="en-US" smtClean="0"/>
              <a:pPr/>
              <a:t>10</a:t>
            </a:fld>
            <a:endParaRPr lang="en-US" smtClean="0"/>
          </a:p>
        </p:txBody>
      </p:sp>
      <p:sp>
        <p:nvSpPr>
          <p:cNvPr id="348163" name="Rectangle 2"/>
          <p:cNvSpPr>
            <a:spLocks noGrp="1" noRot="1" noChangeAspect="1" noChangeArrowheads="1" noTextEdit="1"/>
          </p:cNvSpPr>
          <p:nvPr>
            <p:ph type="sldImg"/>
          </p:nvPr>
        </p:nvSpPr>
        <p:spPr>
          <a:ln/>
        </p:spPr>
      </p:sp>
      <p:sp>
        <p:nvSpPr>
          <p:cNvPr id="3481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75321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F636B6-D64B-425C-AEC0-857CD8DFE222}" type="datetime1">
              <a:rPr lang="en-US" smtClean="0"/>
              <a:t>3/21/2018</a:t>
            </a:fld>
            <a:endParaRPr lang="en-US"/>
          </a:p>
        </p:txBody>
      </p:sp>
      <p:sp>
        <p:nvSpPr>
          <p:cNvPr id="5" name="Footer Placeholder 4"/>
          <p:cNvSpPr>
            <a:spLocks noGrp="1"/>
          </p:cNvSpPr>
          <p:nvPr>
            <p:ph type="ftr" sz="quarter" idx="11"/>
          </p:nvPr>
        </p:nvSpPr>
        <p:spPr/>
        <p:txBody>
          <a:bodyPr/>
          <a:lstStyle/>
          <a:p>
            <a:r>
              <a:rPr lang="en-US" smtClean="0"/>
              <a:t>Prof.Gamini De Alwis </a:t>
            </a:r>
            <a:endParaRPr lang="en-US"/>
          </a:p>
        </p:txBody>
      </p:sp>
      <p:sp>
        <p:nvSpPr>
          <p:cNvPr id="6" name="Slide Number Placeholder 5"/>
          <p:cNvSpPr>
            <a:spLocks noGrp="1"/>
          </p:cNvSpPr>
          <p:nvPr>
            <p:ph type="sldNum" sz="quarter" idx="12"/>
          </p:nvPr>
        </p:nvSpPr>
        <p:spPr/>
        <p:txBody>
          <a:bodyPr/>
          <a:lstStyle/>
          <a:p>
            <a:fld id="{D31346CD-C21B-4500-81DF-0B859E898E4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14A01-10CC-4305-AA43-7858961438E2}" type="datetime1">
              <a:rPr lang="en-US" smtClean="0"/>
              <a:t>3/21/2018</a:t>
            </a:fld>
            <a:endParaRPr lang="en-US"/>
          </a:p>
        </p:txBody>
      </p:sp>
      <p:sp>
        <p:nvSpPr>
          <p:cNvPr id="5" name="Footer Placeholder 4"/>
          <p:cNvSpPr>
            <a:spLocks noGrp="1"/>
          </p:cNvSpPr>
          <p:nvPr>
            <p:ph type="ftr" sz="quarter" idx="11"/>
          </p:nvPr>
        </p:nvSpPr>
        <p:spPr/>
        <p:txBody>
          <a:bodyPr/>
          <a:lstStyle/>
          <a:p>
            <a:r>
              <a:rPr lang="en-US" smtClean="0"/>
              <a:t>Prof.Gamini De Alwis </a:t>
            </a:r>
            <a:endParaRPr lang="en-US"/>
          </a:p>
        </p:txBody>
      </p:sp>
      <p:sp>
        <p:nvSpPr>
          <p:cNvPr id="6" name="Slide Number Placeholder 5"/>
          <p:cNvSpPr>
            <a:spLocks noGrp="1"/>
          </p:cNvSpPr>
          <p:nvPr>
            <p:ph type="sldNum" sz="quarter" idx="12"/>
          </p:nvPr>
        </p:nvSpPr>
        <p:spPr/>
        <p:txBody>
          <a:bodyPr/>
          <a:lstStyle/>
          <a:p>
            <a:fld id="{D31346CD-C21B-4500-81DF-0B859E898E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23814-61B8-4506-BA43-79E7BEA095D5}" type="datetime1">
              <a:rPr lang="en-US" smtClean="0"/>
              <a:t>3/21/2018</a:t>
            </a:fld>
            <a:endParaRPr lang="en-US"/>
          </a:p>
        </p:txBody>
      </p:sp>
      <p:sp>
        <p:nvSpPr>
          <p:cNvPr id="5" name="Footer Placeholder 4"/>
          <p:cNvSpPr>
            <a:spLocks noGrp="1"/>
          </p:cNvSpPr>
          <p:nvPr>
            <p:ph type="ftr" sz="quarter" idx="11"/>
          </p:nvPr>
        </p:nvSpPr>
        <p:spPr/>
        <p:txBody>
          <a:bodyPr/>
          <a:lstStyle/>
          <a:p>
            <a:r>
              <a:rPr lang="en-US" smtClean="0"/>
              <a:t>Prof.Gamini De Alwis </a:t>
            </a:r>
            <a:endParaRPr lang="en-US"/>
          </a:p>
        </p:txBody>
      </p:sp>
      <p:sp>
        <p:nvSpPr>
          <p:cNvPr id="6" name="Slide Number Placeholder 5"/>
          <p:cNvSpPr>
            <a:spLocks noGrp="1"/>
          </p:cNvSpPr>
          <p:nvPr>
            <p:ph type="sldNum" sz="quarter" idx="12"/>
          </p:nvPr>
        </p:nvSpPr>
        <p:spPr/>
        <p:txBody>
          <a:bodyPr/>
          <a:lstStyle/>
          <a:p>
            <a:fld id="{D31346CD-C21B-4500-81DF-0B859E898E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081F8-7B3D-4D3F-9C8B-446A105E5F84}" type="datetime1">
              <a:rPr lang="en-US" smtClean="0"/>
              <a:t>3/21/2018</a:t>
            </a:fld>
            <a:endParaRPr lang="en-US"/>
          </a:p>
        </p:txBody>
      </p:sp>
      <p:sp>
        <p:nvSpPr>
          <p:cNvPr id="5" name="Footer Placeholder 4"/>
          <p:cNvSpPr>
            <a:spLocks noGrp="1"/>
          </p:cNvSpPr>
          <p:nvPr>
            <p:ph type="ftr" sz="quarter" idx="11"/>
          </p:nvPr>
        </p:nvSpPr>
        <p:spPr/>
        <p:txBody>
          <a:bodyPr/>
          <a:lstStyle/>
          <a:p>
            <a:r>
              <a:rPr lang="en-US" smtClean="0"/>
              <a:t>Prof.Gamini De Alwis </a:t>
            </a:r>
            <a:endParaRPr lang="en-US"/>
          </a:p>
        </p:txBody>
      </p:sp>
      <p:sp>
        <p:nvSpPr>
          <p:cNvPr id="6" name="Slide Number Placeholder 5"/>
          <p:cNvSpPr>
            <a:spLocks noGrp="1"/>
          </p:cNvSpPr>
          <p:nvPr>
            <p:ph type="sldNum" sz="quarter" idx="12"/>
          </p:nvPr>
        </p:nvSpPr>
        <p:spPr/>
        <p:txBody>
          <a:bodyPr/>
          <a:lstStyle/>
          <a:p>
            <a:fld id="{D31346CD-C21B-4500-81DF-0B859E898E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9EBB48-6AE5-41B5-8475-7C7347023BE4}" type="datetime1">
              <a:rPr lang="en-US" smtClean="0"/>
              <a:t>3/21/2018</a:t>
            </a:fld>
            <a:endParaRPr lang="en-US"/>
          </a:p>
        </p:txBody>
      </p:sp>
      <p:sp>
        <p:nvSpPr>
          <p:cNvPr id="5" name="Footer Placeholder 4"/>
          <p:cNvSpPr>
            <a:spLocks noGrp="1"/>
          </p:cNvSpPr>
          <p:nvPr>
            <p:ph type="ftr" sz="quarter" idx="11"/>
          </p:nvPr>
        </p:nvSpPr>
        <p:spPr/>
        <p:txBody>
          <a:bodyPr/>
          <a:lstStyle/>
          <a:p>
            <a:r>
              <a:rPr lang="en-US" smtClean="0"/>
              <a:t>Prof.Gamini De Alwis </a:t>
            </a:r>
            <a:endParaRPr lang="en-US"/>
          </a:p>
        </p:txBody>
      </p:sp>
      <p:sp>
        <p:nvSpPr>
          <p:cNvPr id="6" name="Slide Number Placeholder 5"/>
          <p:cNvSpPr>
            <a:spLocks noGrp="1"/>
          </p:cNvSpPr>
          <p:nvPr>
            <p:ph type="sldNum" sz="quarter" idx="12"/>
          </p:nvPr>
        </p:nvSpPr>
        <p:spPr/>
        <p:txBody>
          <a:bodyPr/>
          <a:lstStyle/>
          <a:p>
            <a:fld id="{D31346CD-C21B-4500-81DF-0B859E898E4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F2F6CB-6539-43C3-B5DB-7D244FC08532}" type="datetime1">
              <a:rPr lang="en-US" smtClean="0"/>
              <a:t>3/21/2018</a:t>
            </a:fld>
            <a:endParaRPr lang="en-US"/>
          </a:p>
        </p:txBody>
      </p:sp>
      <p:sp>
        <p:nvSpPr>
          <p:cNvPr id="6" name="Footer Placeholder 5"/>
          <p:cNvSpPr>
            <a:spLocks noGrp="1"/>
          </p:cNvSpPr>
          <p:nvPr>
            <p:ph type="ftr" sz="quarter" idx="11"/>
          </p:nvPr>
        </p:nvSpPr>
        <p:spPr/>
        <p:txBody>
          <a:bodyPr/>
          <a:lstStyle/>
          <a:p>
            <a:r>
              <a:rPr lang="en-US" smtClean="0"/>
              <a:t>Prof.Gamini De Alwis </a:t>
            </a:r>
            <a:endParaRPr lang="en-US"/>
          </a:p>
        </p:txBody>
      </p:sp>
      <p:sp>
        <p:nvSpPr>
          <p:cNvPr id="7" name="Slide Number Placeholder 6"/>
          <p:cNvSpPr>
            <a:spLocks noGrp="1"/>
          </p:cNvSpPr>
          <p:nvPr>
            <p:ph type="sldNum" sz="quarter" idx="12"/>
          </p:nvPr>
        </p:nvSpPr>
        <p:spPr/>
        <p:txBody>
          <a:bodyPr/>
          <a:lstStyle/>
          <a:p>
            <a:fld id="{D31346CD-C21B-4500-81DF-0B859E898E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D3760C-06EB-4B73-8CFE-17B1DF51E633}" type="datetime1">
              <a:rPr lang="en-US" smtClean="0"/>
              <a:t>3/21/2018</a:t>
            </a:fld>
            <a:endParaRPr lang="en-US"/>
          </a:p>
        </p:txBody>
      </p:sp>
      <p:sp>
        <p:nvSpPr>
          <p:cNvPr id="8" name="Footer Placeholder 7"/>
          <p:cNvSpPr>
            <a:spLocks noGrp="1"/>
          </p:cNvSpPr>
          <p:nvPr>
            <p:ph type="ftr" sz="quarter" idx="11"/>
          </p:nvPr>
        </p:nvSpPr>
        <p:spPr/>
        <p:txBody>
          <a:bodyPr/>
          <a:lstStyle/>
          <a:p>
            <a:r>
              <a:rPr lang="en-US" smtClean="0"/>
              <a:t>Prof.Gamini De Alwis </a:t>
            </a:r>
            <a:endParaRPr lang="en-US"/>
          </a:p>
        </p:txBody>
      </p:sp>
      <p:sp>
        <p:nvSpPr>
          <p:cNvPr id="9" name="Slide Number Placeholder 8"/>
          <p:cNvSpPr>
            <a:spLocks noGrp="1"/>
          </p:cNvSpPr>
          <p:nvPr>
            <p:ph type="sldNum" sz="quarter" idx="12"/>
          </p:nvPr>
        </p:nvSpPr>
        <p:spPr/>
        <p:txBody>
          <a:bodyPr/>
          <a:lstStyle/>
          <a:p>
            <a:fld id="{D31346CD-C21B-4500-81DF-0B859E898E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0AC7B-806E-43B4-9B32-46A35B50561D}" type="datetime1">
              <a:rPr lang="en-US" smtClean="0"/>
              <a:t>3/21/2018</a:t>
            </a:fld>
            <a:endParaRPr lang="en-US"/>
          </a:p>
        </p:txBody>
      </p:sp>
      <p:sp>
        <p:nvSpPr>
          <p:cNvPr id="4" name="Footer Placeholder 3"/>
          <p:cNvSpPr>
            <a:spLocks noGrp="1"/>
          </p:cNvSpPr>
          <p:nvPr>
            <p:ph type="ftr" sz="quarter" idx="11"/>
          </p:nvPr>
        </p:nvSpPr>
        <p:spPr/>
        <p:txBody>
          <a:bodyPr/>
          <a:lstStyle/>
          <a:p>
            <a:r>
              <a:rPr lang="en-US" smtClean="0"/>
              <a:t>Prof.Gamini De Alwis </a:t>
            </a:r>
            <a:endParaRPr lang="en-US"/>
          </a:p>
        </p:txBody>
      </p:sp>
      <p:sp>
        <p:nvSpPr>
          <p:cNvPr id="5" name="Slide Number Placeholder 4"/>
          <p:cNvSpPr>
            <a:spLocks noGrp="1"/>
          </p:cNvSpPr>
          <p:nvPr>
            <p:ph type="sldNum" sz="quarter" idx="12"/>
          </p:nvPr>
        </p:nvSpPr>
        <p:spPr/>
        <p:txBody>
          <a:bodyPr/>
          <a:lstStyle/>
          <a:p>
            <a:fld id="{D31346CD-C21B-4500-81DF-0B859E898E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24BAB-6414-448D-B072-83FD5BE1524E}" type="datetime1">
              <a:rPr lang="en-US" smtClean="0"/>
              <a:t>3/21/2018</a:t>
            </a:fld>
            <a:endParaRPr lang="en-US"/>
          </a:p>
        </p:txBody>
      </p:sp>
      <p:sp>
        <p:nvSpPr>
          <p:cNvPr id="3" name="Footer Placeholder 2"/>
          <p:cNvSpPr>
            <a:spLocks noGrp="1"/>
          </p:cNvSpPr>
          <p:nvPr>
            <p:ph type="ftr" sz="quarter" idx="11"/>
          </p:nvPr>
        </p:nvSpPr>
        <p:spPr/>
        <p:txBody>
          <a:bodyPr/>
          <a:lstStyle/>
          <a:p>
            <a:r>
              <a:rPr lang="en-US" smtClean="0"/>
              <a:t>Prof.Gamini De Alwis </a:t>
            </a:r>
            <a:endParaRPr lang="en-US"/>
          </a:p>
        </p:txBody>
      </p:sp>
      <p:sp>
        <p:nvSpPr>
          <p:cNvPr id="4" name="Slide Number Placeholder 3"/>
          <p:cNvSpPr>
            <a:spLocks noGrp="1"/>
          </p:cNvSpPr>
          <p:nvPr>
            <p:ph type="sldNum" sz="quarter" idx="12"/>
          </p:nvPr>
        </p:nvSpPr>
        <p:spPr/>
        <p:txBody>
          <a:bodyPr/>
          <a:lstStyle/>
          <a:p>
            <a:fld id="{D31346CD-C21B-4500-81DF-0B859E898E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00EB27-D9CD-4BA5-A9C3-41AF17E66C3E}" type="datetime1">
              <a:rPr lang="en-US" smtClean="0"/>
              <a:t>3/21/2018</a:t>
            </a:fld>
            <a:endParaRPr lang="en-US"/>
          </a:p>
        </p:txBody>
      </p:sp>
      <p:sp>
        <p:nvSpPr>
          <p:cNvPr id="6" name="Footer Placeholder 5"/>
          <p:cNvSpPr>
            <a:spLocks noGrp="1"/>
          </p:cNvSpPr>
          <p:nvPr>
            <p:ph type="ftr" sz="quarter" idx="11"/>
          </p:nvPr>
        </p:nvSpPr>
        <p:spPr/>
        <p:txBody>
          <a:bodyPr/>
          <a:lstStyle/>
          <a:p>
            <a:r>
              <a:rPr lang="en-US" smtClean="0"/>
              <a:t>Prof.Gamini De Alwis </a:t>
            </a:r>
            <a:endParaRPr lang="en-US"/>
          </a:p>
        </p:txBody>
      </p:sp>
      <p:sp>
        <p:nvSpPr>
          <p:cNvPr id="7" name="Slide Number Placeholder 6"/>
          <p:cNvSpPr>
            <a:spLocks noGrp="1"/>
          </p:cNvSpPr>
          <p:nvPr>
            <p:ph type="sldNum" sz="quarter" idx="12"/>
          </p:nvPr>
        </p:nvSpPr>
        <p:spPr/>
        <p:txBody>
          <a:bodyPr/>
          <a:lstStyle/>
          <a:p>
            <a:fld id="{D31346CD-C21B-4500-81DF-0B859E898E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59448-5ACE-406F-87C3-CFAC6FF4EB96}" type="datetime1">
              <a:rPr lang="en-US" smtClean="0"/>
              <a:t>3/21/2018</a:t>
            </a:fld>
            <a:endParaRPr lang="en-US"/>
          </a:p>
        </p:txBody>
      </p:sp>
      <p:sp>
        <p:nvSpPr>
          <p:cNvPr id="6" name="Footer Placeholder 5"/>
          <p:cNvSpPr>
            <a:spLocks noGrp="1"/>
          </p:cNvSpPr>
          <p:nvPr>
            <p:ph type="ftr" sz="quarter" idx="11"/>
          </p:nvPr>
        </p:nvSpPr>
        <p:spPr/>
        <p:txBody>
          <a:bodyPr/>
          <a:lstStyle/>
          <a:p>
            <a:r>
              <a:rPr lang="en-US" smtClean="0"/>
              <a:t>Prof.Gamini De Alwis </a:t>
            </a:r>
            <a:endParaRPr lang="en-US"/>
          </a:p>
        </p:txBody>
      </p:sp>
      <p:sp>
        <p:nvSpPr>
          <p:cNvPr id="7" name="Slide Number Placeholder 6"/>
          <p:cNvSpPr>
            <a:spLocks noGrp="1"/>
          </p:cNvSpPr>
          <p:nvPr>
            <p:ph type="sldNum" sz="quarter" idx="12"/>
          </p:nvPr>
        </p:nvSpPr>
        <p:spPr/>
        <p:txBody>
          <a:bodyPr/>
          <a:lstStyle/>
          <a:p>
            <a:fld id="{D31346CD-C21B-4500-81DF-0B859E898E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74DEE-2F38-4880-8A16-0BBF37A77D3D}" type="datetime1">
              <a:rPr lang="en-US" smtClean="0"/>
              <a:t>3/21/2018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Prof.Gamini De Alwis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346CD-C21B-4500-81DF-0B859E898E4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Moral_character" TargetMode="External"/><Relationship Id="rId2" Type="http://schemas.openxmlformats.org/officeDocument/2006/relationships/hyperlink" Target="http://en.wikipedia.org/wiki/Mind" TargetMode="External"/><Relationship Id="rId1" Type="http://schemas.openxmlformats.org/officeDocument/2006/relationships/slideLayout" Target="../slideLayouts/slideLayout2.xml"/><Relationship Id="rId6" Type="http://schemas.openxmlformats.org/officeDocument/2006/relationships/hyperlink" Target="http://en.wikipedia.org/wiki/Value_(personal_and_cultural)" TargetMode="External"/><Relationship Id="rId5" Type="http://schemas.openxmlformats.org/officeDocument/2006/relationships/hyperlink" Target="http://en.wikipedia.org/wiki/Skills" TargetMode="External"/><Relationship Id="rId4" Type="http://schemas.openxmlformats.org/officeDocument/2006/relationships/hyperlink" Target="http://en.wikipedia.org/wiki/Knowledge"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Socialization and social structure </a:t>
            </a:r>
            <a:endParaRPr lang="en-US" dirty="0"/>
          </a:p>
        </p:txBody>
      </p:sp>
      <p:sp>
        <p:nvSpPr>
          <p:cNvPr id="3" name="Subtitle 2"/>
          <p:cNvSpPr>
            <a:spLocks noGrp="1"/>
          </p:cNvSpPr>
          <p:nvPr>
            <p:ph type="subTitle" idx="1"/>
          </p:nvPr>
        </p:nvSpPr>
        <p:spPr/>
        <p:txBody>
          <a:bodyPr/>
          <a:lstStyle/>
          <a:p>
            <a:r>
              <a:rPr lang="en-US" dirty="0" smtClean="0"/>
              <a:t>CA</a:t>
            </a:r>
            <a:endParaRPr lang="en-US" dirty="0"/>
          </a:p>
        </p:txBody>
      </p:sp>
      <p:sp>
        <p:nvSpPr>
          <p:cNvPr id="4" name="Date Placeholder 3"/>
          <p:cNvSpPr>
            <a:spLocks noGrp="1"/>
          </p:cNvSpPr>
          <p:nvPr>
            <p:ph type="dt" sz="half" idx="10"/>
          </p:nvPr>
        </p:nvSpPr>
        <p:spPr/>
        <p:txBody>
          <a:bodyPr/>
          <a:lstStyle/>
          <a:p>
            <a:fld id="{6A170CEC-DFF3-4672-B190-94C8C3C2660E}" type="datetime1">
              <a:rPr lang="en-US" smtClean="0"/>
              <a:t>3/21/2018</a:t>
            </a:fld>
            <a:endParaRPr lang="en-US"/>
          </a:p>
        </p:txBody>
      </p:sp>
      <p:sp>
        <p:nvSpPr>
          <p:cNvPr id="5" name="Footer Placeholder 4"/>
          <p:cNvSpPr>
            <a:spLocks noGrp="1"/>
          </p:cNvSpPr>
          <p:nvPr>
            <p:ph type="ftr" sz="quarter" idx="11"/>
          </p:nvPr>
        </p:nvSpPr>
        <p:spPr/>
        <p:txBody>
          <a:bodyPr/>
          <a:lstStyle/>
          <a:p>
            <a:r>
              <a:rPr lang="en-US" smtClean="0"/>
              <a:t>Prof.Gamini De Alwis </a:t>
            </a:r>
            <a:endParaRPr lang="en-US"/>
          </a:p>
        </p:txBody>
      </p:sp>
      <p:sp>
        <p:nvSpPr>
          <p:cNvPr id="6" name="Slide Number Placeholder 5"/>
          <p:cNvSpPr>
            <a:spLocks noGrp="1"/>
          </p:cNvSpPr>
          <p:nvPr>
            <p:ph type="sldNum" sz="quarter" idx="12"/>
          </p:nvPr>
        </p:nvSpPr>
        <p:spPr/>
        <p:txBody>
          <a:bodyPr/>
          <a:lstStyle/>
          <a:p>
            <a:fld id="{D31346CD-C21B-4500-81DF-0B859E898E42}" type="slidenum">
              <a:rPr lang="en-US" smtClean="0"/>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Footer Placeholder 4"/>
          <p:cNvSpPr>
            <a:spLocks noGrp="1"/>
          </p:cNvSpPr>
          <p:nvPr>
            <p:ph type="ftr" sz="quarter" idx="11"/>
          </p:nvPr>
        </p:nvSpPr>
        <p:spPr>
          <a:noFill/>
        </p:spPr>
        <p:txBody>
          <a:bodyPr/>
          <a:lstStyle/>
          <a:p>
            <a:r>
              <a:rPr lang="en-US" smtClean="0"/>
              <a:t>Prof.Gamini De Alwis </a:t>
            </a:r>
          </a:p>
        </p:txBody>
      </p:sp>
      <p:sp>
        <p:nvSpPr>
          <p:cNvPr id="182275" name="Slide Number Placeholder 5"/>
          <p:cNvSpPr>
            <a:spLocks noGrp="1"/>
          </p:cNvSpPr>
          <p:nvPr>
            <p:ph type="sldNum" sz="quarter" idx="12"/>
          </p:nvPr>
        </p:nvSpPr>
        <p:spPr>
          <a:noFill/>
        </p:spPr>
        <p:txBody>
          <a:bodyPr/>
          <a:lstStyle/>
          <a:p>
            <a:fld id="{82ACA46F-EC85-4DFD-8178-C2E2A98B5CA8}" type="slidenum">
              <a:rPr lang="en-US" smtClean="0"/>
              <a:pPr/>
              <a:t>10</a:t>
            </a:fld>
            <a:endParaRPr lang="en-US" smtClean="0"/>
          </a:p>
        </p:txBody>
      </p:sp>
      <p:sp>
        <p:nvSpPr>
          <p:cNvPr id="66562" name="Rectangle 2"/>
          <p:cNvSpPr>
            <a:spLocks noGrp="1" noChangeArrowheads="1"/>
          </p:cNvSpPr>
          <p:nvPr>
            <p:ph type="title"/>
          </p:nvPr>
        </p:nvSpPr>
        <p:spPr/>
        <p:txBody>
          <a:bodyPr/>
          <a:lstStyle/>
          <a:p>
            <a:pPr eaLnBrk="1" hangingPunct="1"/>
            <a:r>
              <a:rPr lang="en-US" smtClean="0"/>
              <a:t>Social structure</a:t>
            </a:r>
          </a:p>
        </p:txBody>
      </p:sp>
      <p:sp>
        <p:nvSpPr>
          <p:cNvPr id="66563" name="Rectangle 3"/>
          <p:cNvSpPr>
            <a:spLocks noGrp="1" noChangeArrowheads="1"/>
          </p:cNvSpPr>
          <p:nvPr>
            <p:ph type="body" idx="1"/>
          </p:nvPr>
        </p:nvSpPr>
        <p:spPr/>
        <p:txBody>
          <a:bodyPr/>
          <a:lstStyle/>
          <a:p>
            <a:pPr eaLnBrk="1" hangingPunct="1">
              <a:lnSpc>
                <a:spcPct val="90000"/>
              </a:lnSpc>
            </a:pPr>
            <a:r>
              <a:rPr lang="en-US" smtClean="0"/>
              <a:t>Primary group:: a small group characterized by intimate, face to face association and cooperation.</a:t>
            </a:r>
          </a:p>
          <a:p>
            <a:pPr eaLnBrk="1" hangingPunct="1">
              <a:lnSpc>
                <a:spcPct val="90000"/>
              </a:lnSpc>
            </a:pPr>
            <a:r>
              <a:rPr lang="en-US" smtClean="0"/>
              <a:t>Secondary group: a formal , impersonal group.</a:t>
            </a:r>
          </a:p>
          <a:p>
            <a:pPr eaLnBrk="1" hangingPunct="1">
              <a:lnSpc>
                <a:spcPct val="90000"/>
              </a:lnSpc>
            </a:pPr>
            <a:r>
              <a:rPr lang="en-US" smtClean="0"/>
              <a:t>Reference group: any group that individuals use as a standard for evaluating themselves and their own behavior.</a:t>
            </a:r>
          </a:p>
        </p:txBody>
      </p:sp>
      <p:sp>
        <p:nvSpPr>
          <p:cNvPr id="2" name="Date Placeholder 1"/>
          <p:cNvSpPr>
            <a:spLocks noGrp="1"/>
          </p:cNvSpPr>
          <p:nvPr>
            <p:ph type="dt" sz="half" idx="10"/>
          </p:nvPr>
        </p:nvSpPr>
        <p:spPr/>
        <p:txBody>
          <a:bodyPr/>
          <a:lstStyle/>
          <a:p>
            <a:fld id="{A385CF37-4433-4A4F-B75B-EF4DF35CBE50}" type="datetime1">
              <a:rPr lang="en-US" smtClean="0"/>
              <a:t>3/21/2018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562"/>
                                        </p:tgtEl>
                                        <p:attrNameLst>
                                          <p:attrName>style.visibility</p:attrName>
                                        </p:attrNameLst>
                                      </p:cBhvr>
                                      <p:to>
                                        <p:strVal val="visible"/>
                                      </p:to>
                                    </p:set>
                                    <p:animEffect transition="in" filter="blinds(horizontal)">
                                      <p:cBhvr>
                                        <p:cTn id="7" dur="500"/>
                                        <p:tgtEl>
                                          <p:spTgt spid="665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6563">
                                            <p:txEl>
                                              <p:pRg st="0" end="0"/>
                                            </p:txEl>
                                          </p:spTgt>
                                        </p:tgtEl>
                                        <p:attrNameLst>
                                          <p:attrName>style.visibility</p:attrName>
                                        </p:attrNameLst>
                                      </p:cBhvr>
                                      <p:to>
                                        <p:strVal val="visible"/>
                                      </p:to>
                                    </p:set>
                                    <p:animEffect transition="in" filter="checkerboard(across)">
                                      <p:cBhvr>
                                        <p:cTn id="12" dur="500"/>
                                        <p:tgtEl>
                                          <p:spTgt spid="665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6563">
                                            <p:txEl>
                                              <p:pRg st="1" end="1"/>
                                            </p:txEl>
                                          </p:spTgt>
                                        </p:tgtEl>
                                        <p:attrNameLst>
                                          <p:attrName>style.visibility</p:attrName>
                                        </p:attrNameLst>
                                      </p:cBhvr>
                                      <p:to>
                                        <p:strVal val="visible"/>
                                      </p:to>
                                    </p:set>
                                    <p:animEffect transition="in" filter="checkerboard(across)">
                                      <p:cBhvr>
                                        <p:cTn id="17" dur="500"/>
                                        <p:tgtEl>
                                          <p:spTgt spid="665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6563">
                                            <p:txEl>
                                              <p:pRg st="2" end="2"/>
                                            </p:txEl>
                                          </p:spTgt>
                                        </p:tgtEl>
                                        <p:attrNameLst>
                                          <p:attrName>style.visibility</p:attrName>
                                        </p:attrNameLst>
                                      </p:cBhvr>
                                      <p:to>
                                        <p:strVal val="visible"/>
                                      </p:to>
                                    </p:set>
                                    <p:animEffect transition="in" filter="checkerboard(across)">
                                      <p:cBhvr>
                                        <p:cTn id="22" dur="500"/>
                                        <p:tgtEl>
                                          <p:spTgt spid="665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smtClean="0"/>
              <a:t>What is Social institution?</a:t>
            </a:r>
          </a:p>
        </p:txBody>
      </p:sp>
      <p:sp>
        <p:nvSpPr>
          <p:cNvPr id="4099" name="Rectangle 3"/>
          <p:cNvSpPr>
            <a:spLocks noGrp="1" noChangeArrowheads="1"/>
          </p:cNvSpPr>
          <p:nvPr>
            <p:ph type="body" idx="1"/>
          </p:nvPr>
        </p:nvSpPr>
        <p:spPr>
          <a:xfrm>
            <a:off x="304800" y="1600200"/>
            <a:ext cx="8382000" cy="5105400"/>
          </a:xfrm>
        </p:spPr>
        <p:txBody>
          <a:bodyPr/>
          <a:lstStyle/>
          <a:p>
            <a:pPr eaLnBrk="1" hangingPunct="1">
              <a:lnSpc>
                <a:spcPct val="90000"/>
              </a:lnSpc>
              <a:buFontTx/>
              <a:buNone/>
            </a:pPr>
            <a:r>
              <a:rPr lang="en-US" sz="2400" dirty="0" smtClean="0"/>
              <a:t>	</a:t>
            </a:r>
          </a:p>
          <a:p>
            <a:pPr eaLnBrk="1" hangingPunct="1">
              <a:lnSpc>
                <a:spcPct val="90000"/>
              </a:lnSpc>
              <a:buFontTx/>
              <a:buNone/>
            </a:pPr>
            <a:r>
              <a:rPr lang="en-US" sz="2400" dirty="0" smtClean="0"/>
              <a:t>	</a:t>
            </a:r>
            <a:r>
              <a:rPr lang="en-US" sz="2800" dirty="0" smtClean="0"/>
              <a:t>A social Institution that satisfies a basic human need and function, and thus is necessary for the survival of society.</a:t>
            </a:r>
          </a:p>
          <a:p>
            <a:pPr eaLnBrk="1" hangingPunct="1">
              <a:lnSpc>
                <a:spcPct val="90000"/>
              </a:lnSpc>
              <a:buFontTx/>
              <a:buNone/>
            </a:pPr>
            <a:endParaRPr lang="en-US" sz="2800" dirty="0" smtClean="0"/>
          </a:p>
          <a:p>
            <a:pPr eaLnBrk="1" hangingPunct="1">
              <a:lnSpc>
                <a:spcPct val="90000"/>
              </a:lnSpc>
            </a:pPr>
            <a:r>
              <a:rPr lang="en-US" sz="2800" b="1" dirty="0" smtClean="0"/>
              <a:t>Social institution</a:t>
            </a:r>
            <a:r>
              <a:rPr lang="en-US" sz="2800" dirty="0" smtClean="0"/>
              <a:t> is a group of social positions, connected by social relations, performing a social role. It can be also defined in a narrow sense as any institution in a society that works to socialize the groups or people in it.. It is a major sphere of </a:t>
            </a:r>
            <a:r>
              <a:rPr lang="en-US" sz="2800" b="1" dirty="0" smtClean="0"/>
              <a:t>social life organized to meet some human needs</a:t>
            </a:r>
            <a:r>
              <a:rPr lang="en-US" sz="2800" dirty="0" smtClean="0"/>
              <a:t>.</a:t>
            </a:r>
          </a:p>
        </p:txBody>
      </p:sp>
      <p:sp>
        <p:nvSpPr>
          <p:cNvPr id="4100" name="Date Placeholder 1"/>
          <p:cNvSpPr>
            <a:spLocks noGrp="1"/>
          </p:cNvSpPr>
          <p:nvPr>
            <p:ph type="dt" sz="quarter" idx="10"/>
          </p:nvPr>
        </p:nvSpPr>
        <p:spPr>
          <a:noFill/>
        </p:spPr>
        <p:txBody>
          <a:bodyPr/>
          <a:lstStyle/>
          <a:p>
            <a:fld id="{DC47C0AD-3A29-4616-AD3A-BE50007597F3}" type="datetime1">
              <a:rPr lang="en-US" smtClean="0"/>
              <a:t>3/21/2018</a:t>
            </a:fld>
            <a:endParaRPr lang="en-US"/>
          </a:p>
        </p:txBody>
      </p:sp>
      <p:sp>
        <p:nvSpPr>
          <p:cNvPr id="2" name="Footer Placeholder 1"/>
          <p:cNvSpPr>
            <a:spLocks noGrp="1"/>
          </p:cNvSpPr>
          <p:nvPr>
            <p:ph type="ftr" sz="quarter" idx="11"/>
          </p:nvPr>
        </p:nvSpPr>
        <p:spPr/>
        <p:txBody>
          <a:bodyPr/>
          <a:lstStyle/>
          <a:p>
            <a:r>
              <a:rPr lang="en-US" smtClean="0"/>
              <a:t>Prof.Gamini De Alwis </a:t>
            </a:r>
            <a:endParaRPr lang="en-US"/>
          </a:p>
        </p:txBody>
      </p:sp>
      <p:sp>
        <p:nvSpPr>
          <p:cNvPr id="3" name="Slide Number Placeholder 2"/>
          <p:cNvSpPr>
            <a:spLocks noGrp="1"/>
          </p:cNvSpPr>
          <p:nvPr>
            <p:ph type="sldNum" sz="quarter" idx="12"/>
          </p:nvPr>
        </p:nvSpPr>
        <p:spPr/>
        <p:txBody>
          <a:bodyPr/>
          <a:lstStyle/>
          <a:p>
            <a:fld id="{D31346CD-C21B-4500-81DF-0B859E898E42}" type="slidenum">
              <a:rPr lang="en-US" smtClean="0"/>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685800" y="609600"/>
            <a:ext cx="7772400" cy="5943600"/>
          </a:xfrm>
        </p:spPr>
        <p:txBody>
          <a:bodyPr/>
          <a:lstStyle/>
          <a:p>
            <a:pPr eaLnBrk="1" hangingPunct="1"/>
            <a:endParaRPr lang="en-US" smtClean="0"/>
          </a:p>
          <a:p>
            <a:pPr eaLnBrk="1" hangingPunct="1"/>
            <a:r>
              <a:rPr lang="en-US" smtClean="0"/>
              <a:t>Commonly define social institutions are </a:t>
            </a:r>
          </a:p>
          <a:p>
            <a:pPr eaLnBrk="1" hangingPunct="1">
              <a:buFontTx/>
              <a:buNone/>
            </a:pPr>
            <a:endParaRPr lang="en-US" smtClean="0"/>
          </a:p>
          <a:p>
            <a:pPr lvl="1" eaLnBrk="1" hangingPunct="1"/>
            <a:r>
              <a:rPr lang="en-US" smtClean="0"/>
              <a:t>Family Institution</a:t>
            </a:r>
          </a:p>
          <a:p>
            <a:pPr lvl="1" eaLnBrk="1" hangingPunct="1"/>
            <a:r>
              <a:rPr lang="en-US" smtClean="0"/>
              <a:t>Economic Institution</a:t>
            </a:r>
          </a:p>
          <a:p>
            <a:pPr lvl="1" eaLnBrk="1" hangingPunct="1"/>
            <a:r>
              <a:rPr lang="en-US" smtClean="0"/>
              <a:t>Education Institution</a:t>
            </a:r>
          </a:p>
          <a:p>
            <a:pPr lvl="1" eaLnBrk="1" hangingPunct="1"/>
            <a:r>
              <a:rPr lang="en-US" smtClean="0"/>
              <a:t>Political Institution</a:t>
            </a:r>
          </a:p>
          <a:p>
            <a:pPr lvl="1" eaLnBrk="1" hangingPunct="1"/>
            <a:r>
              <a:rPr lang="en-US" smtClean="0"/>
              <a:t>Religion Institution</a:t>
            </a:r>
          </a:p>
        </p:txBody>
      </p:sp>
      <p:sp>
        <p:nvSpPr>
          <p:cNvPr id="5123" name="Date Placeholder 1"/>
          <p:cNvSpPr>
            <a:spLocks noGrp="1"/>
          </p:cNvSpPr>
          <p:nvPr>
            <p:ph type="dt" sz="quarter" idx="10"/>
          </p:nvPr>
        </p:nvSpPr>
        <p:spPr>
          <a:noFill/>
        </p:spPr>
        <p:txBody>
          <a:bodyPr/>
          <a:lstStyle/>
          <a:p>
            <a:fld id="{1FE38BDD-288D-47A8-AAED-995C5DBD9D5F}" type="datetime1">
              <a:rPr lang="en-US" smtClean="0"/>
              <a:t>3/21/2018</a:t>
            </a:fld>
            <a:endParaRPr lang="en-US"/>
          </a:p>
        </p:txBody>
      </p:sp>
      <p:sp>
        <p:nvSpPr>
          <p:cNvPr id="2" name="Footer Placeholder 1"/>
          <p:cNvSpPr>
            <a:spLocks noGrp="1"/>
          </p:cNvSpPr>
          <p:nvPr>
            <p:ph type="ftr" sz="quarter" idx="11"/>
          </p:nvPr>
        </p:nvSpPr>
        <p:spPr/>
        <p:txBody>
          <a:bodyPr/>
          <a:lstStyle/>
          <a:p>
            <a:r>
              <a:rPr lang="en-US" smtClean="0"/>
              <a:t>Prof.Gamini De Alwis </a:t>
            </a:r>
            <a:endParaRPr lang="en-US"/>
          </a:p>
        </p:txBody>
      </p:sp>
      <p:sp>
        <p:nvSpPr>
          <p:cNvPr id="3" name="Slide Number Placeholder 2"/>
          <p:cNvSpPr>
            <a:spLocks noGrp="1"/>
          </p:cNvSpPr>
          <p:nvPr>
            <p:ph type="sldNum" sz="quarter" idx="12"/>
          </p:nvPr>
        </p:nvSpPr>
        <p:spPr/>
        <p:txBody>
          <a:bodyPr/>
          <a:lstStyle/>
          <a:p>
            <a:fld id="{D31346CD-C21B-4500-81DF-0B859E898E42}" type="slidenum">
              <a:rPr lang="en-US" smtClean="0"/>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81000" y="762000"/>
            <a:ext cx="8305800" cy="5364163"/>
          </a:xfrm>
        </p:spPr>
        <p:txBody>
          <a:bodyPr/>
          <a:lstStyle/>
          <a:p>
            <a:pPr eaLnBrk="1" hangingPunct="1">
              <a:buFontTx/>
              <a:buNone/>
            </a:pPr>
            <a:r>
              <a:rPr lang="en-US" smtClean="0"/>
              <a:t>	Each society has its own social institutions. These are not buildings or places, but structures of relationship, obligation, role and function. </a:t>
            </a:r>
          </a:p>
          <a:p>
            <a:pPr eaLnBrk="1" hangingPunct="1">
              <a:buFontTx/>
              <a:buNone/>
            </a:pPr>
            <a:r>
              <a:rPr lang="en-US" smtClean="0"/>
              <a:t>	Members of a society have a similar mental concept of right and wrong, order and relationships, and patterns of good (positive values). Those who do not honor these concepts are "criminals," or at least antisocial. </a:t>
            </a:r>
          </a:p>
        </p:txBody>
      </p:sp>
      <p:sp>
        <p:nvSpPr>
          <p:cNvPr id="6147" name="Date Placeholder 1"/>
          <p:cNvSpPr>
            <a:spLocks noGrp="1"/>
          </p:cNvSpPr>
          <p:nvPr>
            <p:ph type="dt" sz="quarter" idx="10"/>
          </p:nvPr>
        </p:nvSpPr>
        <p:spPr>
          <a:noFill/>
        </p:spPr>
        <p:txBody>
          <a:bodyPr/>
          <a:lstStyle/>
          <a:p>
            <a:fld id="{CDAED4CA-E3EE-4136-9A13-9E1A88BAF152}" type="datetime1">
              <a:rPr lang="en-US" smtClean="0"/>
              <a:t>3/21/2018</a:t>
            </a:fld>
            <a:endParaRPr lang="en-US"/>
          </a:p>
        </p:txBody>
      </p:sp>
      <p:sp>
        <p:nvSpPr>
          <p:cNvPr id="2" name="Footer Placeholder 1"/>
          <p:cNvSpPr>
            <a:spLocks noGrp="1"/>
          </p:cNvSpPr>
          <p:nvPr>
            <p:ph type="ftr" sz="quarter" idx="11"/>
          </p:nvPr>
        </p:nvSpPr>
        <p:spPr/>
        <p:txBody>
          <a:bodyPr/>
          <a:lstStyle/>
          <a:p>
            <a:r>
              <a:rPr lang="en-US" smtClean="0"/>
              <a:t>Prof.Gamini De Alwis </a:t>
            </a:r>
            <a:endParaRPr lang="en-US"/>
          </a:p>
        </p:txBody>
      </p:sp>
      <p:sp>
        <p:nvSpPr>
          <p:cNvPr id="3" name="Slide Number Placeholder 2"/>
          <p:cNvSpPr>
            <a:spLocks noGrp="1"/>
          </p:cNvSpPr>
          <p:nvPr>
            <p:ph type="sldNum" sz="quarter" idx="12"/>
          </p:nvPr>
        </p:nvSpPr>
        <p:spPr/>
        <p:txBody>
          <a:bodyPr/>
          <a:lstStyle/>
          <a:p>
            <a:fld id="{D31346CD-C21B-4500-81DF-0B859E898E42}" type="slidenum">
              <a:rPr lang="en-US" smtClean="0"/>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57200" y="762000"/>
            <a:ext cx="8229600" cy="5364163"/>
          </a:xfrm>
        </p:spPr>
        <p:txBody>
          <a:bodyPr/>
          <a:lstStyle/>
          <a:p>
            <a:pPr eaLnBrk="1" hangingPunct="1"/>
            <a:r>
              <a:rPr lang="en-US" dirty="0" smtClean="0"/>
              <a:t>The term, institution, is commonly applied to customs and behavior patterns important to a society, as well as to particular formal organizations of government and public service. </a:t>
            </a:r>
          </a:p>
          <a:p>
            <a:pPr eaLnBrk="1" hangingPunct="1">
              <a:buFontTx/>
              <a:buNone/>
            </a:pPr>
            <a:endParaRPr lang="en-US" dirty="0" smtClean="0"/>
          </a:p>
          <a:p>
            <a:pPr eaLnBrk="1" hangingPunct="1"/>
            <a:r>
              <a:rPr lang="en-US" dirty="0" smtClean="0"/>
              <a:t>Among the oldest human institutions is </a:t>
            </a:r>
            <a:r>
              <a:rPr lang="en-US" b="1" dirty="0" smtClean="0"/>
              <a:t>the family</a:t>
            </a:r>
            <a:r>
              <a:rPr lang="en-US" dirty="0" smtClean="0"/>
              <a:t> which prepares the child for life in society and provides both child and adult with emotional support.</a:t>
            </a:r>
          </a:p>
        </p:txBody>
      </p:sp>
      <p:sp>
        <p:nvSpPr>
          <p:cNvPr id="7171" name="Date Placeholder 1"/>
          <p:cNvSpPr>
            <a:spLocks noGrp="1"/>
          </p:cNvSpPr>
          <p:nvPr>
            <p:ph type="dt" sz="quarter" idx="10"/>
          </p:nvPr>
        </p:nvSpPr>
        <p:spPr>
          <a:noFill/>
        </p:spPr>
        <p:txBody>
          <a:bodyPr/>
          <a:lstStyle/>
          <a:p>
            <a:fld id="{D479CD82-815B-4643-B967-9803B7235097}" type="datetime1">
              <a:rPr lang="en-US" smtClean="0"/>
              <a:t>3/21/2018</a:t>
            </a:fld>
            <a:endParaRPr lang="en-US"/>
          </a:p>
        </p:txBody>
      </p:sp>
      <p:sp>
        <p:nvSpPr>
          <p:cNvPr id="2" name="Footer Placeholder 1"/>
          <p:cNvSpPr>
            <a:spLocks noGrp="1"/>
          </p:cNvSpPr>
          <p:nvPr>
            <p:ph type="ftr" sz="quarter" idx="11"/>
          </p:nvPr>
        </p:nvSpPr>
        <p:spPr/>
        <p:txBody>
          <a:bodyPr/>
          <a:lstStyle/>
          <a:p>
            <a:r>
              <a:rPr lang="en-US" smtClean="0"/>
              <a:t>Prof.Gamini De Alwis </a:t>
            </a:r>
            <a:endParaRPr lang="en-US"/>
          </a:p>
        </p:txBody>
      </p:sp>
      <p:sp>
        <p:nvSpPr>
          <p:cNvPr id="3" name="Slide Number Placeholder 2"/>
          <p:cNvSpPr>
            <a:spLocks noGrp="1"/>
          </p:cNvSpPr>
          <p:nvPr>
            <p:ph type="sldNum" sz="quarter" idx="12"/>
          </p:nvPr>
        </p:nvSpPr>
        <p:spPr/>
        <p:txBody>
          <a:bodyPr/>
          <a:lstStyle/>
          <a:p>
            <a:fld id="{D31346CD-C21B-4500-81DF-0B859E898E42}" type="slidenum">
              <a:rPr lang="en-US" smtClean="0"/>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152400"/>
            <a:ext cx="7772400" cy="1462088"/>
          </a:xfrm>
        </p:spPr>
        <p:txBody>
          <a:bodyPr/>
          <a:lstStyle/>
          <a:p>
            <a:pPr eaLnBrk="1" hangingPunct="1"/>
            <a:r>
              <a:rPr lang="en-US" sz="4000" smtClean="0"/>
              <a:t>The Family as a social institution</a:t>
            </a:r>
          </a:p>
        </p:txBody>
      </p:sp>
      <p:sp>
        <p:nvSpPr>
          <p:cNvPr id="8195" name="Rectangle 3"/>
          <p:cNvSpPr>
            <a:spLocks noGrp="1" noChangeArrowheads="1"/>
          </p:cNvSpPr>
          <p:nvPr>
            <p:ph type="body" idx="1"/>
          </p:nvPr>
        </p:nvSpPr>
        <p:spPr>
          <a:xfrm>
            <a:off x="457200" y="1600200"/>
            <a:ext cx="8229600" cy="5410200"/>
          </a:xfrm>
        </p:spPr>
        <p:txBody>
          <a:bodyPr/>
          <a:lstStyle/>
          <a:p>
            <a:pPr eaLnBrk="1" hangingPunct="1">
              <a:lnSpc>
                <a:spcPct val="80000"/>
              </a:lnSpc>
              <a:buFontTx/>
              <a:buNone/>
            </a:pPr>
            <a:r>
              <a:rPr lang="en-US" sz="2800" dirty="0" smtClean="0"/>
              <a:t>What is family </a:t>
            </a:r>
            <a:r>
              <a:rPr lang="en-US" sz="2000" dirty="0" smtClean="0"/>
              <a:t>‘A group of people directly linked by kin connection, where the adult members take responsibility for caring for children’ (</a:t>
            </a:r>
            <a:r>
              <a:rPr lang="en-US" sz="2000" dirty="0" err="1" smtClean="0"/>
              <a:t>Giddens</a:t>
            </a:r>
            <a:r>
              <a:rPr lang="en-US" sz="2000" dirty="0" smtClean="0"/>
              <a:t> 1989:384).</a:t>
            </a:r>
          </a:p>
          <a:p>
            <a:pPr eaLnBrk="1" hangingPunct="1">
              <a:lnSpc>
                <a:spcPct val="80000"/>
              </a:lnSpc>
            </a:pPr>
            <a:r>
              <a:rPr lang="en-US" sz="2000" b="1" dirty="0" smtClean="0"/>
              <a:t>Family Relationships</a:t>
            </a:r>
            <a:r>
              <a:rPr lang="en-US" sz="2000" dirty="0" smtClean="0"/>
              <a:t> </a:t>
            </a:r>
            <a:endParaRPr lang="en-US" sz="2000" b="1" dirty="0" smtClean="0"/>
          </a:p>
          <a:p>
            <a:pPr eaLnBrk="1" hangingPunct="1">
              <a:lnSpc>
                <a:spcPct val="80000"/>
              </a:lnSpc>
            </a:pPr>
            <a:r>
              <a:rPr lang="en-US" sz="2400" b="1" dirty="0" smtClean="0"/>
              <a:t>The nuclear family</a:t>
            </a:r>
            <a:r>
              <a:rPr lang="en-US" sz="2400" dirty="0" smtClean="0"/>
              <a:t> which consists of two adults living together in a household with their own or adopted children. </a:t>
            </a:r>
          </a:p>
          <a:p>
            <a:pPr eaLnBrk="1" hangingPunct="1">
              <a:lnSpc>
                <a:spcPct val="80000"/>
              </a:lnSpc>
            </a:pPr>
            <a:r>
              <a:rPr lang="en-US" sz="2400" dirty="0" smtClean="0"/>
              <a:t>In a household where kin other than a married couple and children live either in the same household or in close and continuous contact with one another, we call </a:t>
            </a:r>
            <a:r>
              <a:rPr lang="en-US" sz="2400" b="1" dirty="0" smtClean="0"/>
              <a:t>the extended family</a:t>
            </a:r>
            <a:r>
              <a:rPr lang="en-US" sz="2400" dirty="0" smtClean="0"/>
              <a:t>.</a:t>
            </a:r>
            <a:endParaRPr lang="en-US" sz="2400" b="1" dirty="0" smtClean="0"/>
          </a:p>
          <a:p>
            <a:pPr eaLnBrk="1" hangingPunct="1">
              <a:lnSpc>
                <a:spcPct val="80000"/>
              </a:lnSpc>
            </a:pPr>
            <a:r>
              <a:rPr lang="en-US" sz="2400" b="1" dirty="0" smtClean="0"/>
              <a:t>Place of residence:</a:t>
            </a:r>
          </a:p>
          <a:p>
            <a:pPr eaLnBrk="1" hangingPunct="1">
              <a:lnSpc>
                <a:spcPct val="80000"/>
              </a:lnSpc>
            </a:pPr>
            <a:r>
              <a:rPr lang="en-US" sz="2400" b="1" dirty="0" err="1" smtClean="0"/>
              <a:t>Matrilocal</a:t>
            </a:r>
            <a:r>
              <a:rPr lang="en-US" sz="2400" b="1" dirty="0" smtClean="0"/>
              <a:t>, </a:t>
            </a:r>
            <a:r>
              <a:rPr lang="en-US" sz="2400" dirty="0" smtClean="0"/>
              <a:t>the couple moves to live near or with the bride’s parents</a:t>
            </a:r>
            <a:endParaRPr lang="en-US" sz="2400" b="1" dirty="0" smtClean="0"/>
          </a:p>
          <a:p>
            <a:pPr eaLnBrk="1" hangingPunct="1">
              <a:lnSpc>
                <a:spcPct val="80000"/>
              </a:lnSpc>
            </a:pPr>
            <a:r>
              <a:rPr lang="en-US" sz="2400" b="1" dirty="0" err="1" smtClean="0"/>
              <a:t>Patrilocal</a:t>
            </a:r>
            <a:r>
              <a:rPr lang="en-US" sz="2400" b="1" dirty="0" smtClean="0"/>
              <a:t>,  “		“			“ </a:t>
            </a:r>
            <a:r>
              <a:rPr lang="en-US" sz="2400" dirty="0" smtClean="0"/>
              <a:t>parents of the groom</a:t>
            </a:r>
            <a:endParaRPr lang="en-US" sz="2400" b="1" dirty="0" smtClean="0"/>
          </a:p>
        </p:txBody>
      </p:sp>
      <p:sp>
        <p:nvSpPr>
          <p:cNvPr id="8196" name="Date Placeholder 1"/>
          <p:cNvSpPr>
            <a:spLocks noGrp="1"/>
          </p:cNvSpPr>
          <p:nvPr>
            <p:ph type="dt" sz="quarter" idx="10"/>
          </p:nvPr>
        </p:nvSpPr>
        <p:spPr>
          <a:noFill/>
        </p:spPr>
        <p:txBody>
          <a:bodyPr/>
          <a:lstStyle/>
          <a:p>
            <a:fld id="{4EE48745-78B6-46AE-AFED-859397638B17}" type="datetime1">
              <a:rPr lang="en-US" smtClean="0"/>
              <a:t>3/21/2018</a:t>
            </a:fld>
            <a:endParaRPr lang="en-US"/>
          </a:p>
        </p:txBody>
      </p:sp>
      <p:sp>
        <p:nvSpPr>
          <p:cNvPr id="8197" name="Footer Placeholder 2"/>
          <p:cNvSpPr>
            <a:spLocks noGrp="1"/>
          </p:cNvSpPr>
          <p:nvPr>
            <p:ph type="ftr" sz="quarter" idx="11"/>
          </p:nvPr>
        </p:nvSpPr>
        <p:spPr>
          <a:noFill/>
        </p:spPr>
        <p:txBody>
          <a:bodyPr/>
          <a:lstStyle/>
          <a:p>
            <a:r>
              <a:rPr lang="en-US" dirty="0" err="1" smtClean="0"/>
              <a:t>Prof.Gamini</a:t>
            </a:r>
            <a:r>
              <a:rPr lang="en-US" dirty="0" smtClean="0"/>
              <a:t> De </a:t>
            </a:r>
            <a:r>
              <a:rPr lang="en-US" dirty="0" err="1" smtClean="0"/>
              <a:t>Alwis</a:t>
            </a:r>
            <a:r>
              <a:rPr lang="en-US" dirty="0" smtClean="0"/>
              <a:t> </a:t>
            </a:r>
            <a:endParaRPr lang="en-US" dirty="0"/>
          </a:p>
        </p:txBody>
      </p:sp>
      <p:sp>
        <p:nvSpPr>
          <p:cNvPr id="2" name="Slide Number Placeholder 1"/>
          <p:cNvSpPr>
            <a:spLocks noGrp="1"/>
          </p:cNvSpPr>
          <p:nvPr>
            <p:ph type="sldNum" sz="quarter" idx="12"/>
          </p:nvPr>
        </p:nvSpPr>
        <p:spPr/>
        <p:txBody>
          <a:bodyPr/>
          <a:lstStyle/>
          <a:p>
            <a:fld id="{D31346CD-C21B-4500-81DF-0B859E898E42}" type="slidenum">
              <a:rPr lang="en-US" smtClean="0"/>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228600"/>
            <a:ext cx="6629400" cy="838200"/>
          </a:xfrm>
        </p:spPr>
        <p:txBody>
          <a:bodyPr/>
          <a:lstStyle/>
          <a:p>
            <a:pPr eaLnBrk="1" hangingPunct="1"/>
            <a:r>
              <a:rPr lang="en-US" smtClean="0"/>
              <a:t>Family Forms</a:t>
            </a:r>
          </a:p>
        </p:txBody>
      </p:sp>
      <p:sp>
        <p:nvSpPr>
          <p:cNvPr id="10243" name="Rectangle 3"/>
          <p:cNvSpPr>
            <a:spLocks noGrp="1" noChangeArrowheads="1"/>
          </p:cNvSpPr>
          <p:nvPr>
            <p:ph type="body" idx="1"/>
          </p:nvPr>
        </p:nvSpPr>
        <p:spPr>
          <a:xfrm>
            <a:off x="381000" y="990600"/>
            <a:ext cx="8305800" cy="5334000"/>
          </a:xfrm>
        </p:spPr>
        <p:txBody>
          <a:bodyPr/>
          <a:lstStyle/>
          <a:p>
            <a:pPr eaLnBrk="1" hangingPunct="1"/>
            <a:endParaRPr lang="en-US" sz="2800" b="1" smtClean="0"/>
          </a:p>
          <a:p>
            <a:pPr eaLnBrk="1" hangingPunct="1"/>
            <a:r>
              <a:rPr lang="en-US" sz="2800" b="1" smtClean="0"/>
              <a:t>Nuclear</a:t>
            </a:r>
            <a:r>
              <a:rPr lang="en-US" sz="2800" smtClean="0"/>
              <a:t> Family- parents and own children (natural or adopted). This is the basic human social unit, and </a:t>
            </a:r>
          </a:p>
          <a:p>
            <a:pPr eaLnBrk="1" hangingPunct="1">
              <a:buFontTx/>
              <a:buNone/>
            </a:pPr>
            <a:endParaRPr lang="en-US" sz="2800" smtClean="0"/>
          </a:p>
          <a:p>
            <a:pPr eaLnBrk="1" hangingPunct="1"/>
            <a:r>
              <a:rPr lang="en-US" sz="2800" b="1" smtClean="0"/>
              <a:t>Extended Family-</a:t>
            </a:r>
            <a:r>
              <a:rPr lang="en-US" sz="2800" smtClean="0"/>
              <a:t> usually are talking about several generations often sharing a single household (parents, grandparents, adult children, aunts and uncles, children). </a:t>
            </a:r>
          </a:p>
        </p:txBody>
      </p:sp>
      <p:sp>
        <p:nvSpPr>
          <p:cNvPr id="10244" name="Date Placeholder 1"/>
          <p:cNvSpPr>
            <a:spLocks noGrp="1"/>
          </p:cNvSpPr>
          <p:nvPr>
            <p:ph type="dt" sz="quarter" idx="10"/>
          </p:nvPr>
        </p:nvSpPr>
        <p:spPr>
          <a:noFill/>
        </p:spPr>
        <p:txBody>
          <a:bodyPr/>
          <a:lstStyle/>
          <a:p>
            <a:fld id="{3D5771D0-0373-4008-AB26-40AB1B0028A3}" type="datetime1">
              <a:rPr lang="en-US" smtClean="0"/>
              <a:t>3/21/2018</a:t>
            </a:fld>
            <a:endParaRPr lang="en-US"/>
          </a:p>
        </p:txBody>
      </p:sp>
      <p:sp>
        <p:nvSpPr>
          <p:cNvPr id="10245"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p:txBody>
          <a:bodyPr/>
          <a:lstStyle/>
          <a:p>
            <a:pPr eaLnBrk="1" hangingPunct="1"/>
            <a:r>
              <a:rPr lang="en-US" smtClean="0"/>
              <a:t>The family has many forms, ranging from the two-parent family, single-parents, blended families (living together), same-sex families (Gay and lesbian), adoptive families, Mix families (racial) and the list goes on. </a:t>
            </a:r>
          </a:p>
          <a:p>
            <a:pPr eaLnBrk="1" hangingPunct="1"/>
            <a:endParaRPr lang="en-US" smtClean="0"/>
          </a:p>
        </p:txBody>
      </p:sp>
      <p:sp>
        <p:nvSpPr>
          <p:cNvPr id="11267" name="Date Placeholder 1"/>
          <p:cNvSpPr>
            <a:spLocks noGrp="1"/>
          </p:cNvSpPr>
          <p:nvPr>
            <p:ph type="dt" sz="quarter" idx="10"/>
          </p:nvPr>
        </p:nvSpPr>
        <p:spPr>
          <a:noFill/>
        </p:spPr>
        <p:txBody>
          <a:bodyPr/>
          <a:lstStyle/>
          <a:p>
            <a:fld id="{17C570E4-FDE4-4998-94E9-D94CBBBDD763}" type="datetime1">
              <a:rPr lang="en-US" smtClean="0"/>
              <a:t>3/21/2018</a:t>
            </a:fld>
            <a:endParaRPr lang="en-US"/>
          </a:p>
        </p:txBody>
      </p:sp>
      <p:sp>
        <p:nvSpPr>
          <p:cNvPr id="11268"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b="1" smtClean="0"/>
              <a:t>Roles of Family</a:t>
            </a:r>
          </a:p>
        </p:txBody>
      </p:sp>
      <p:sp>
        <p:nvSpPr>
          <p:cNvPr id="12291" name="Rectangle 3"/>
          <p:cNvSpPr>
            <a:spLocks noGrp="1" noChangeArrowheads="1"/>
          </p:cNvSpPr>
          <p:nvPr>
            <p:ph type="body" idx="1"/>
          </p:nvPr>
        </p:nvSpPr>
        <p:spPr>
          <a:xfrm>
            <a:off x="304800" y="1600200"/>
            <a:ext cx="8382000" cy="5029200"/>
          </a:xfrm>
        </p:spPr>
        <p:txBody>
          <a:bodyPr/>
          <a:lstStyle/>
          <a:p>
            <a:pPr eaLnBrk="1" hangingPunct="1"/>
            <a:r>
              <a:rPr lang="en-US" smtClean="0"/>
              <a:t>Talcott Parsons treated the family as a small group that served basic functions for the larger society, including reproduction, regulation of sexual behavior, socialization into adult roles, welfare and protective functions, economic and emotional support and recreation and leisure.</a:t>
            </a:r>
          </a:p>
          <a:p>
            <a:pPr eaLnBrk="1" hangingPunct="1"/>
            <a:endParaRPr lang="en-US" smtClean="0"/>
          </a:p>
          <a:p>
            <a:pPr eaLnBrk="1" hangingPunct="1"/>
            <a:endParaRPr lang="en-US" b="1" smtClean="0"/>
          </a:p>
          <a:p>
            <a:pPr eaLnBrk="1" hangingPunct="1"/>
            <a:endParaRPr lang="en-US" smtClean="0"/>
          </a:p>
        </p:txBody>
      </p:sp>
      <p:sp>
        <p:nvSpPr>
          <p:cNvPr id="12292" name="Date Placeholder 1"/>
          <p:cNvSpPr>
            <a:spLocks noGrp="1"/>
          </p:cNvSpPr>
          <p:nvPr>
            <p:ph type="dt" sz="quarter" idx="10"/>
          </p:nvPr>
        </p:nvSpPr>
        <p:spPr>
          <a:noFill/>
        </p:spPr>
        <p:txBody>
          <a:bodyPr/>
          <a:lstStyle/>
          <a:p>
            <a:fld id="{4A68FD5B-1832-471B-839C-39FB07D5086A}" type="datetime1">
              <a:rPr lang="en-US" smtClean="0"/>
              <a:t>3/21/2018</a:t>
            </a:fld>
            <a:endParaRPr lang="en-US"/>
          </a:p>
        </p:txBody>
      </p:sp>
      <p:sp>
        <p:nvSpPr>
          <p:cNvPr id="12293"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0"/>
            <a:ext cx="6934200" cy="990600"/>
          </a:xfrm>
        </p:spPr>
        <p:txBody>
          <a:bodyPr/>
          <a:lstStyle/>
          <a:p>
            <a:pPr eaLnBrk="1" hangingPunct="1"/>
            <a:r>
              <a:rPr lang="en-US" sz="4000" b="1" smtClean="0"/>
              <a:t>Changes in Family</a:t>
            </a:r>
          </a:p>
        </p:txBody>
      </p:sp>
      <p:sp>
        <p:nvSpPr>
          <p:cNvPr id="13315" name="Rectangle 3"/>
          <p:cNvSpPr>
            <a:spLocks noGrp="1" noChangeArrowheads="1"/>
          </p:cNvSpPr>
          <p:nvPr>
            <p:ph type="body" idx="1"/>
          </p:nvPr>
        </p:nvSpPr>
        <p:spPr>
          <a:xfrm>
            <a:off x="304800" y="990600"/>
            <a:ext cx="8077200" cy="5867400"/>
          </a:xfrm>
        </p:spPr>
        <p:txBody>
          <a:bodyPr>
            <a:normAutofit/>
          </a:bodyPr>
          <a:lstStyle/>
          <a:p>
            <a:pPr eaLnBrk="1" hangingPunct="1">
              <a:lnSpc>
                <a:spcPct val="80000"/>
              </a:lnSpc>
            </a:pPr>
            <a:r>
              <a:rPr lang="en-US" sz="3600" dirty="0" smtClean="0"/>
              <a:t>When the activities and roles in the family change the relationships within the family change as well. </a:t>
            </a:r>
          </a:p>
          <a:p>
            <a:pPr eaLnBrk="1" hangingPunct="1">
              <a:lnSpc>
                <a:spcPct val="80000"/>
              </a:lnSpc>
            </a:pPr>
            <a:r>
              <a:rPr lang="en-US" sz="3600" dirty="0" smtClean="0"/>
              <a:t>To-day social and civic agencies, in taking over most of these parental responsibilities</a:t>
            </a:r>
          </a:p>
          <a:p>
            <a:pPr eaLnBrk="1" hangingPunct="1">
              <a:lnSpc>
                <a:spcPct val="80000"/>
              </a:lnSpc>
            </a:pPr>
            <a:r>
              <a:rPr lang="en-US" sz="3600" dirty="0" smtClean="0"/>
              <a:t>Family as consumption and production unit. Historically, nearly everything that the ordinary family consumed it had to produce. </a:t>
            </a:r>
          </a:p>
        </p:txBody>
      </p:sp>
      <p:sp>
        <p:nvSpPr>
          <p:cNvPr id="13316" name="Date Placeholder 1"/>
          <p:cNvSpPr>
            <a:spLocks noGrp="1"/>
          </p:cNvSpPr>
          <p:nvPr>
            <p:ph type="dt" sz="quarter" idx="10"/>
          </p:nvPr>
        </p:nvSpPr>
        <p:spPr>
          <a:noFill/>
        </p:spPr>
        <p:txBody>
          <a:bodyPr/>
          <a:lstStyle/>
          <a:p>
            <a:fld id="{DAB28AED-C5A0-4971-B9BC-20CD519B5C5F}" type="datetime1">
              <a:rPr lang="en-US" smtClean="0"/>
              <a:t>3/21/2018</a:t>
            </a:fld>
            <a:endParaRPr lang="en-US"/>
          </a:p>
        </p:txBody>
      </p:sp>
      <p:sp>
        <p:nvSpPr>
          <p:cNvPr id="13317"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Footer Placeholder 4"/>
          <p:cNvSpPr>
            <a:spLocks noGrp="1"/>
          </p:cNvSpPr>
          <p:nvPr>
            <p:ph type="ftr" sz="quarter" idx="11"/>
          </p:nvPr>
        </p:nvSpPr>
        <p:spPr>
          <a:noFill/>
        </p:spPr>
        <p:txBody>
          <a:bodyPr/>
          <a:lstStyle/>
          <a:p>
            <a:r>
              <a:rPr lang="en-US" smtClean="0"/>
              <a:t>Prof.Gamini De Alwis </a:t>
            </a:r>
          </a:p>
        </p:txBody>
      </p:sp>
      <p:sp>
        <p:nvSpPr>
          <p:cNvPr id="174083" name="Slide Number Placeholder 5"/>
          <p:cNvSpPr>
            <a:spLocks noGrp="1"/>
          </p:cNvSpPr>
          <p:nvPr>
            <p:ph type="sldNum" sz="quarter" idx="12"/>
          </p:nvPr>
        </p:nvSpPr>
        <p:spPr>
          <a:noFill/>
        </p:spPr>
        <p:txBody>
          <a:bodyPr/>
          <a:lstStyle/>
          <a:p>
            <a:fld id="{3CFA8CD9-3137-43DB-ACE7-52C57BA4F711}" type="slidenum">
              <a:rPr lang="en-US" smtClean="0"/>
              <a:pPr/>
              <a:t>2</a:t>
            </a:fld>
            <a:endParaRPr lang="en-US" smtClean="0"/>
          </a:p>
        </p:txBody>
      </p:sp>
      <p:sp>
        <p:nvSpPr>
          <p:cNvPr id="174084" name="Rectangle 2"/>
          <p:cNvSpPr>
            <a:spLocks noGrp="1" noChangeArrowheads="1"/>
          </p:cNvSpPr>
          <p:nvPr>
            <p:ph type="title"/>
          </p:nvPr>
        </p:nvSpPr>
        <p:spPr/>
        <p:txBody>
          <a:bodyPr/>
          <a:lstStyle/>
          <a:p>
            <a:pPr eaLnBrk="1" hangingPunct="1"/>
            <a:r>
              <a:rPr lang="en-US" smtClean="0"/>
              <a:t>Socialization -</a:t>
            </a:r>
          </a:p>
        </p:txBody>
      </p:sp>
      <p:sp>
        <p:nvSpPr>
          <p:cNvPr id="174085" name="Rectangle 3"/>
          <p:cNvSpPr>
            <a:spLocks noGrp="1" noChangeArrowheads="1"/>
          </p:cNvSpPr>
          <p:nvPr>
            <p:ph type="body" idx="1"/>
          </p:nvPr>
        </p:nvSpPr>
        <p:spPr/>
        <p:txBody>
          <a:bodyPr/>
          <a:lstStyle/>
          <a:p>
            <a:pPr eaLnBrk="1" hangingPunct="1">
              <a:lnSpc>
                <a:spcPct val="80000"/>
              </a:lnSpc>
            </a:pPr>
            <a:r>
              <a:rPr lang="en-US" sz="2800" smtClean="0"/>
              <a:t>Without socialization, social life would be impossible.</a:t>
            </a:r>
          </a:p>
          <a:p>
            <a:pPr eaLnBrk="1" hangingPunct="1">
              <a:lnSpc>
                <a:spcPct val="80000"/>
              </a:lnSpc>
            </a:pPr>
            <a:r>
              <a:rPr lang="en-US" sz="2800" smtClean="0"/>
              <a:t>Socialization is the process by which people learn the skills and attitudes relevant to social roles.</a:t>
            </a:r>
          </a:p>
          <a:p>
            <a:pPr eaLnBrk="1" hangingPunct="1">
              <a:lnSpc>
                <a:spcPct val="80000"/>
              </a:lnSpc>
            </a:pPr>
            <a:r>
              <a:rPr lang="en-US" sz="2800" smtClean="0"/>
              <a:t>Socialization help to:</a:t>
            </a:r>
          </a:p>
          <a:p>
            <a:pPr eaLnBrk="1" hangingPunct="1">
              <a:lnSpc>
                <a:spcPct val="80000"/>
              </a:lnSpc>
              <a:buFontTx/>
              <a:buNone/>
            </a:pPr>
            <a:r>
              <a:rPr lang="en-US" sz="2800" smtClean="0"/>
              <a:t>    1.  understanding of required for social roles.</a:t>
            </a:r>
          </a:p>
          <a:p>
            <a:pPr eaLnBrk="1" hangingPunct="1">
              <a:lnSpc>
                <a:spcPct val="80000"/>
              </a:lnSpc>
              <a:buFontTx/>
              <a:buNone/>
            </a:pPr>
            <a:r>
              <a:rPr lang="en-US" sz="2800" smtClean="0"/>
              <a:t>    2. development of skills necessary for performing social roles.</a:t>
            </a:r>
          </a:p>
          <a:p>
            <a:pPr eaLnBrk="1" hangingPunct="1">
              <a:lnSpc>
                <a:spcPct val="80000"/>
              </a:lnSpc>
              <a:buFontTx/>
              <a:buNone/>
            </a:pPr>
            <a:r>
              <a:rPr lang="en-US" sz="2800" smtClean="0"/>
              <a:t>    3. creation of both ability and the desire to conform. </a:t>
            </a:r>
          </a:p>
        </p:txBody>
      </p:sp>
      <p:sp>
        <p:nvSpPr>
          <p:cNvPr id="2" name="Date Placeholder 1"/>
          <p:cNvSpPr>
            <a:spLocks noGrp="1"/>
          </p:cNvSpPr>
          <p:nvPr>
            <p:ph type="dt" sz="half" idx="10"/>
          </p:nvPr>
        </p:nvSpPr>
        <p:spPr/>
        <p:txBody>
          <a:bodyPr/>
          <a:lstStyle/>
          <a:p>
            <a:fld id="{5DFEA581-9037-4914-BBB0-93BEE9694516}" type="datetime1">
              <a:rPr lang="en-US" smtClean="0"/>
              <a:t>3/21/2018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084"/>
                                        </p:tgtEl>
                                        <p:attrNameLst>
                                          <p:attrName>style.visibility</p:attrName>
                                        </p:attrNameLst>
                                      </p:cBhvr>
                                      <p:to>
                                        <p:strVal val="visible"/>
                                      </p:to>
                                    </p:set>
                                    <p:animEffect transition="in" filter="box(in)">
                                      <p:cBhvr>
                                        <p:cTn id="7" dur="500"/>
                                        <p:tgtEl>
                                          <p:spTgt spid="1740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4085">
                                            <p:txEl>
                                              <p:pRg st="0" end="0"/>
                                            </p:txEl>
                                          </p:spTgt>
                                        </p:tgtEl>
                                        <p:attrNameLst>
                                          <p:attrName>style.visibility</p:attrName>
                                        </p:attrNameLst>
                                      </p:cBhvr>
                                      <p:to>
                                        <p:strVal val="visible"/>
                                      </p:to>
                                    </p:set>
                                    <p:animEffect transition="in" filter="checkerboard(across)">
                                      <p:cBhvr>
                                        <p:cTn id="12" dur="500"/>
                                        <p:tgtEl>
                                          <p:spTgt spid="17408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4085">
                                            <p:txEl>
                                              <p:pRg st="1" end="1"/>
                                            </p:txEl>
                                          </p:spTgt>
                                        </p:tgtEl>
                                        <p:attrNameLst>
                                          <p:attrName>style.visibility</p:attrName>
                                        </p:attrNameLst>
                                      </p:cBhvr>
                                      <p:to>
                                        <p:strVal val="visible"/>
                                      </p:to>
                                    </p:set>
                                    <p:animEffect transition="in" filter="checkerboard(across)">
                                      <p:cBhvr>
                                        <p:cTn id="17" dur="500"/>
                                        <p:tgtEl>
                                          <p:spTgt spid="17408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74085">
                                            <p:txEl>
                                              <p:pRg st="2" end="2"/>
                                            </p:txEl>
                                          </p:spTgt>
                                        </p:tgtEl>
                                        <p:attrNameLst>
                                          <p:attrName>style.visibility</p:attrName>
                                        </p:attrNameLst>
                                      </p:cBhvr>
                                      <p:to>
                                        <p:strVal val="visible"/>
                                      </p:to>
                                    </p:set>
                                    <p:animEffect transition="in" filter="checkerboard(across)">
                                      <p:cBhvr>
                                        <p:cTn id="22" dur="500"/>
                                        <p:tgtEl>
                                          <p:spTgt spid="17408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74085">
                                            <p:txEl>
                                              <p:pRg st="3" end="3"/>
                                            </p:txEl>
                                          </p:spTgt>
                                        </p:tgtEl>
                                        <p:attrNameLst>
                                          <p:attrName>style.visibility</p:attrName>
                                        </p:attrNameLst>
                                      </p:cBhvr>
                                      <p:to>
                                        <p:strVal val="visible"/>
                                      </p:to>
                                    </p:set>
                                    <p:animEffect transition="in" filter="checkerboard(across)">
                                      <p:cBhvr>
                                        <p:cTn id="27" dur="500"/>
                                        <p:tgtEl>
                                          <p:spTgt spid="17408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74085">
                                            <p:txEl>
                                              <p:pRg st="4" end="4"/>
                                            </p:txEl>
                                          </p:spTgt>
                                        </p:tgtEl>
                                        <p:attrNameLst>
                                          <p:attrName>style.visibility</p:attrName>
                                        </p:attrNameLst>
                                      </p:cBhvr>
                                      <p:to>
                                        <p:strVal val="visible"/>
                                      </p:to>
                                    </p:set>
                                    <p:animEffect transition="in" filter="checkerboard(across)">
                                      <p:cBhvr>
                                        <p:cTn id="32" dur="500"/>
                                        <p:tgtEl>
                                          <p:spTgt spid="17408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74085">
                                            <p:txEl>
                                              <p:pRg st="5" end="5"/>
                                            </p:txEl>
                                          </p:spTgt>
                                        </p:tgtEl>
                                        <p:attrNameLst>
                                          <p:attrName>style.visibility</p:attrName>
                                        </p:attrNameLst>
                                      </p:cBhvr>
                                      <p:to>
                                        <p:strVal val="visible"/>
                                      </p:to>
                                    </p:set>
                                    <p:animEffect transition="in" filter="checkerboard(across)">
                                      <p:cBhvr>
                                        <p:cTn id="37" dur="500"/>
                                        <p:tgtEl>
                                          <p:spTgt spid="17408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4" grpId="0"/>
      <p:bldP spid="17408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normAutofit fontScale="90000"/>
          </a:bodyPr>
          <a:lstStyle/>
          <a:p>
            <a:pPr eaLnBrk="1" hangingPunct="1"/>
            <a:r>
              <a:rPr lang="en-US" sz="3600" smtClean="0"/>
              <a:t>Current issues in the Sociology of the Family</a:t>
            </a:r>
          </a:p>
        </p:txBody>
      </p:sp>
      <p:sp>
        <p:nvSpPr>
          <p:cNvPr id="15363" name="Rectangle 3"/>
          <p:cNvSpPr>
            <a:spLocks noGrp="1" noChangeArrowheads="1"/>
          </p:cNvSpPr>
          <p:nvPr>
            <p:ph type="body" idx="4294967295"/>
          </p:nvPr>
        </p:nvSpPr>
        <p:spPr>
          <a:xfrm>
            <a:off x="914400" y="1524000"/>
            <a:ext cx="7772400" cy="5334000"/>
          </a:xfrm>
        </p:spPr>
        <p:txBody>
          <a:bodyPr/>
          <a:lstStyle/>
          <a:p>
            <a:pPr eaLnBrk="1" hangingPunct="1">
              <a:lnSpc>
                <a:spcPct val="90000"/>
              </a:lnSpc>
            </a:pPr>
            <a:endParaRPr lang="en-US" sz="2800" dirty="0" smtClean="0"/>
          </a:p>
          <a:p>
            <a:pPr eaLnBrk="1" hangingPunct="1">
              <a:lnSpc>
                <a:spcPct val="90000"/>
              </a:lnSpc>
            </a:pPr>
            <a:r>
              <a:rPr lang="en-US" sz="2800" dirty="0" smtClean="0"/>
              <a:t>Family breakdown and divorce are significant part of contemporary family life and affect all levels of society</a:t>
            </a:r>
          </a:p>
          <a:p>
            <a:pPr eaLnBrk="1" hangingPunct="1">
              <a:lnSpc>
                <a:spcPct val="90000"/>
              </a:lnSpc>
            </a:pPr>
            <a:r>
              <a:rPr lang="en-US" sz="2800" dirty="0" smtClean="0"/>
              <a:t>Increasing Cohabitation</a:t>
            </a:r>
          </a:p>
          <a:p>
            <a:pPr eaLnBrk="1" hangingPunct="1">
              <a:lnSpc>
                <a:spcPct val="90000"/>
              </a:lnSpc>
            </a:pPr>
            <a:r>
              <a:rPr lang="en-US" sz="2800" dirty="0" smtClean="0"/>
              <a:t>Remarriage</a:t>
            </a:r>
          </a:p>
          <a:p>
            <a:pPr eaLnBrk="1" hangingPunct="1">
              <a:lnSpc>
                <a:spcPct val="90000"/>
              </a:lnSpc>
            </a:pPr>
            <a:r>
              <a:rPr lang="en-US" sz="2800" dirty="0" smtClean="0"/>
              <a:t>Single parent families</a:t>
            </a:r>
          </a:p>
          <a:p>
            <a:pPr eaLnBrk="1" hangingPunct="1">
              <a:lnSpc>
                <a:spcPct val="90000"/>
              </a:lnSpc>
            </a:pPr>
            <a:r>
              <a:rPr lang="en-US" sz="2800" dirty="0" smtClean="0"/>
              <a:t>Elderly people</a:t>
            </a:r>
          </a:p>
          <a:p>
            <a:pPr eaLnBrk="1" hangingPunct="1">
              <a:lnSpc>
                <a:spcPct val="90000"/>
              </a:lnSpc>
            </a:pPr>
            <a:r>
              <a:rPr lang="en-US" sz="2800" dirty="0" smtClean="0"/>
              <a:t>Domestic violence</a:t>
            </a:r>
          </a:p>
          <a:p>
            <a:pPr eaLnBrk="1" hangingPunct="1">
              <a:lnSpc>
                <a:spcPct val="90000"/>
              </a:lnSpc>
            </a:pPr>
            <a:r>
              <a:rPr lang="en-US" sz="2800" dirty="0" smtClean="0"/>
              <a:t>Child abuse</a:t>
            </a:r>
          </a:p>
        </p:txBody>
      </p:sp>
      <p:sp>
        <p:nvSpPr>
          <p:cNvPr id="15364" name="Date Placeholder 1"/>
          <p:cNvSpPr>
            <a:spLocks noGrp="1"/>
          </p:cNvSpPr>
          <p:nvPr>
            <p:ph type="dt" sz="quarter" idx="10"/>
          </p:nvPr>
        </p:nvSpPr>
        <p:spPr>
          <a:noFill/>
        </p:spPr>
        <p:txBody>
          <a:bodyPr/>
          <a:lstStyle/>
          <a:p>
            <a:fld id="{914E0D6F-75D4-42B7-83B4-8A14A08FE571}" type="datetime1">
              <a:rPr lang="en-US" smtClean="0"/>
              <a:t>3/21/2018</a:t>
            </a:fld>
            <a:endParaRPr lang="en-US"/>
          </a:p>
        </p:txBody>
      </p:sp>
      <p:sp>
        <p:nvSpPr>
          <p:cNvPr id="15365"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smtClean="0"/>
              <a:t>Religious Institution</a:t>
            </a:r>
          </a:p>
        </p:txBody>
      </p:sp>
      <p:sp>
        <p:nvSpPr>
          <p:cNvPr id="16387" name="Rectangle 3"/>
          <p:cNvSpPr>
            <a:spLocks noGrp="1" noChangeArrowheads="1"/>
          </p:cNvSpPr>
          <p:nvPr>
            <p:ph type="body" idx="1"/>
          </p:nvPr>
        </p:nvSpPr>
        <p:spPr>
          <a:xfrm>
            <a:off x="685800" y="1524000"/>
            <a:ext cx="7772400" cy="4114800"/>
          </a:xfrm>
        </p:spPr>
        <p:txBody>
          <a:bodyPr>
            <a:noAutofit/>
          </a:bodyPr>
          <a:lstStyle/>
          <a:p>
            <a:pPr eaLnBrk="1" hangingPunct="1">
              <a:lnSpc>
                <a:spcPct val="90000"/>
              </a:lnSpc>
            </a:pPr>
            <a:r>
              <a:rPr lang="en-US" dirty="0" smtClean="0"/>
              <a:t>Religion may be said to be a system of belief about the individual’s place in the world, providing an order to that world and a reason for existence within it. </a:t>
            </a:r>
          </a:p>
          <a:p>
            <a:pPr eaLnBrk="1" hangingPunct="1">
              <a:lnSpc>
                <a:spcPct val="90000"/>
              </a:lnSpc>
            </a:pPr>
            <a:r>
              <a:rPr lang="en-US" dirty="0" smtClean="0"/>
              <a:t>Religion  has a major influence in societies, affecting non-religious institutions specially, such as the family, politics, as well as bringing about general social change, indicated by the great religious wars, the reformist movements, the contemporary Islamic revolutions, and so.</a:t>
            </a:r>
          </a:p>
        </p:txBody>
      </p:sp>
      <p:sp>
        <p:nvSpPr>
          <p:cNvPr id="16388" name="Date Placeholder 1"/>
          <p:cNvSpPr>
            <a:spLocks noGrp="1"/>
          </p:cNvSpPr>
          <p:nvPr>
            <p:ph type="dt" sz="quarter" idx="10"/>
          </p:nvPr>
        </p:nvSpPr>
        <p:spPr>
          <a:noFill/>
        </p:spPr>
        <p:txBody>
          <a:bodyPr/>
          <a:lstStyle/>
          <a:p>
            <a:fld id="{B92B567A-6EAC-4B43-960C-81811C18BCB0}" type="datetime1">
              <a:rPr lang="en-US" smtClean="0"/>
              <a:t>3/21/2018</a:t>
            </a:fld>
            <a:endParaRPr lang="en-US"/>
          </a:p>
        </p:txBody>
      </p:sp>
      <p:sp>
        <p:nvSpPr>
          <p:cNvPr id="16389"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228600"/>
            <a:ext cx="7315200" cy="1004888"/>
          </a:xfrm>
        </p:spPr>
        <p:txBody>
          <a:bodyPr/>
          <a:lstStyle/>
          <a:p>
            <a:pPr eaLnBrk="1" hangingPunct="1"/>
            <a:r>
              <a:rPr lang="en-US" smtClean="0"/>
              <a:t>Educational Institution</a:t>
            </a:r>
          </a:p>
        </p:txBody>
      </p:sp>
      <p:sp>
        <p:nvSpPr>
          <p:cNvPr id="23555" name="Rectangle 3"/>
          <p:cNvSpPr>
            <a:spLocks noGrp="1" noChangeArrowheads="1"/>
          </p:cNvSpPr>
          <p:nvPr>
            <p:ph type="body" idx="1"/>
          </p:nvPr>
        </p:nvSpPr>
        <p:spPr>
          <a:xfrm>
            <a:off x="304800" y="1143000"/>
            <a:ext cx="8382000" cy="5486400"/>
          </a:xfrm>
        </p:spPr>
        <p:txBody>
          <a:bodyPr/>
          <a:lstStyle/>
          <a:p>
            <a:pPr eaLnBrk="1" hangingPunct="1"/>
            <a:r>
              <a:rPr lang="en-US" sz="2400" b="1" dirty="0" smtClean="0"/>
              <a:t>Educational</a:t>
            </a:r>
            <a:r>
              <a:rPr lang="en-US" sz="2400" dirty="0" smtClean="0"/>
              <a:t>: Even in "primitive" societies, there are highly developed methods of conveying knowledge and values. These methods will affect reception of new ideas. </a:t>
            </a:r>
          </a:p>
          <a:p>
            <a:pPr eaLnBrk="1" hangingPunct="1"/>
            <a:r>
              <a:rPr lang="en-US" sz="2400" dirty="0" smtClean="0"/>
              <a:t>Education is a lifelong process, involving both formal and informal institutions of learning. Sociology understands the need of education as a process of transmission/communication of group heritage, common to all societies. </a:t>
            </a:r>
            <a:br>
              <a:rPr lang="en-US" sz="2400" dirty="0" smtClean="0"/>
            </a:br>
            <a:endParaRPr lang="en-US" sz="2000" dirty="0" smtClean="0"/>
          </a:p>
        </p:txBody>
      </p:sp>
      <p:sp>
        <p:nvSpPr>
          <p:cNvPr id="23556" name="Date Placeholder 1"/>
          <p:cNvSpPr>
            <a:spLocks noGrp="1"/>
          </p:cNvSpPr>
          <p:nvPr>
            <p:ph type="dt" sz="quarter" idx="10"/>
          </p:nvPr>
        </p:nvSpPr>
        <p:spPr>
          <a:noFill/>
        </p:spPr>
        <p:txBody>
          <a:bodyPr/>
          <a:lstStyle/>
          <a:p>
            <a:fld id="{F1BD68C4-2F15-46B8-9E73-FA40B6655091}" type="datetime1">
              <a:rPr lang="en-US" smtClean="0"/>
              <a:t>3/21/2018</a:t>
            </a:fld>
            <a:endParaRPr lang="en-US"/>
          </a:p>
        </p:txBody>
      </p:sp>
      <p:sp>
        <p:nvSpPr>
          <p:cNvPr id="23557"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685800" y="609600"/>
            <a:ext cx="7772400" cy="5486400"/>
          </a:xfrm>
        </p:spPr>
        <p:txBody>
          <a:bodyPr/>
          <a:lstStyle/>
          <a:p>
            <a:r>
              <a:rPr lang="en-US" b="1" smtClean="0"/>
              <a:t>Education</a:t>
            </a:r>
            <a:r>
              <a:rPr lang="en-US" smtClean="0"/>
              <a:t> in the largest sense is any act or experience that has a formative effect on the </a:t>
            </a:r>
            <a:r>
              <a:rPr lang="en-US" smtClean="0">
                <a:hlinkClick r:id="rId2"/>
              </a:rPr>
              <a:t>mind</a:t>
            </a:r>
            <a:r>
              <a:rPr lang="en-US" smtClean="0"/>
              <a:t>, </a:t>
            </a:r>
            <a:r>
              <a:rPr lang="en-US" smtClean="0">
                <a:hlinkClick r:id="rId3" tooltip="Moral character"/>
              </a:rPr>
              <a:t>character</a:t>
            </a:r>
            <a:r>
              <a:rPr lang="en-US" smtClean="0"/>
              <a:t> or physical ability of an individual. In its technical sense, education is the process by which society deliberately transmits its accumulated </a:t>
            </a:r>
            <a:r>
              <a:rPr lang="en-US" smtClean="0">
                <a:hlinkClick r:id="rId4"/>
              </a:rPr>
              <a:t>knowledge</a:t>
            </a:r>
            <a:r>
              <a:rPr lang="en-US" smtClean="0"/>
              <a:t>, </a:t>
            </a:r>
            <a:r>
              <a:rPr lang="en-US" smtClean="0">
                <a:hlinkClick r:id="rId5" tooltip="Skills"/>
              </a:rPr>
              <a:t>skills</a:t>
            </a:r>
            <a:r>
              <a:rPr lang="en-US" smtClean="0"/>
              <a:t> and </a:t>
            </a:r>
            <a:r>
              <a:rPr lang="en-US" smtClean="0">
                <a:hlinkClick r:id="rId6" tooltip="Value (personal and cultural)"/>
              </a:rPr>
              <a:t>values</a:t>
            </a:r>
            <a:r>
              <a:rPr lang="en-US" smtClean="0"/>
              <a:t> from one generation to another.</a:t>
            </a:r>
          </a:p>
        </p:txBody>
      </p:sp>
      <p:sp>
        <p:nvSpPr>
          <p:cNvPr id="24579" name="Date Placeholder 1"/>
          <p:cNvSpPr>
            <a:spLocks noGrp="1"/>
          </p:cNvSpPr>
          <p:nvPr>
            <p:ph type="dt" sz="quarter" idx="10"/>
          </p:nvPr>
        </p:nvSpPr>
        <p:spPr>
          <a:noFill/>
        </p:spPr>
        <p:txBody>
          <a:bodyPr/>
          <a:lstStyle/>
          <a:p>
            <a:fld id="{A22E60E2-39B8-4CFF-928A-E28F2F084752}" type="datetime1">
              <a:rPr lang="en-US" smtClean="0"/>
              <a:t>3/21/2018</a:t>
            </a:fld>
            <a:endParaRPr lang="en-US"/>
          </a:p>
        </p:txBody>
      </p:sp>
      <p:sp>
        <p:nvSpPr>
          <p:cNvPr id="24580"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52400" y="301625"/>
            <a:ext cx="8763000" cy="1462088"/>
          </a:xfrm>
        </p:spPr>
        <p:txBody>
          <a:bodyPr/>
          <a:lstStyle/>
          <a:p>
            <a:r>
              <a:rPr lang="en-US" smtClean="0"/>
              <a:t>Types of Education</a:t>
            </a:r>
          </a:p>
        </p:txBody>
      </p:sp>
      <p:sp>
        <p:nvSpPr>
          <p:cNvPr id="26627" name="Content Placeholder 2"/>
          <p:cNvSpPr>
            <a:spLocks noGrp="1"/>
          </p:cNvSpPr>
          <p:nvPr>
            <p:ph idx="1"/>
          </p:nvPr>
        </p:nvSpPr>
        <p:spPr/>
        <p:txBody>
          <a:bodyPr/>
          <a:lstStyle/>
          <a:p>
            <a:r>
              <a:rPr lang="en-US" b="1" smtClean="0"/>
              <a:t>Preschool education</a:t>
            </a:r>
          </a:p>
          <a:p>
            <a:r>
              <a:rPr lang="en-US" b="1" smtClean="0"/>
              <a:t>Primary education</a:t>
            </a:r>
          </a:p>
          <a:p>
            <a:r>
              <a:rPr lang="en-US" b="1" smtClean="0"/>
              <a:t>Secondary education</a:t>
            </a:r>
          </a:p>
          <a:p>
            <a:r>
              <a:rPr lang="en-US" b="1" smtClean="0"/>
              <a:t>Higher education</a:t>
            </a:r>
          </a:p>
          <a:p>
            <a:r>
              <a:rPr lang="en-US" b="1" smtClean="0"/>
              <a:t>Adult education</a:t>
            </a:r>
          </a:p>
          <a:p>
            <a:r>
              <a:rPr lang="en-US" b="1" smtClean="0"/>
              <a:t>Alternative education</a:t>
            </a:r>
          </a:p>
          <a:p>
            <a:r>
              <a:rPr lang="en-US" b="1" smtClean="0"/>
              <a:t>Indigenous education</a:t>
            </a:r>
          </a:p>
          <a:p>
            <a:endParaRPr lang="en-US" smtClean="0"/>
          </a:p>
        </p:txBody>
      </p:sp>
      <p:sp>
        <p:nvSpPr>
          <p:cNvPr id="26628" name="Date Placeholder 1"/>
          <p:cNvSpPr>
            <a:spLocks noGrp="1"/>
          </p:cNvSpPr>
          <p:nvPr>
            <p:ph type="dt" sz="quarter" idx="10"/>
          </p:nvPr>
        </p:nvSpPr>
        <p:spPr>
          <a:noFill/>
        </p:spPr>
        <p:txBody>
          <a:bodyPr/>
          <a:lstStyle/>
          <a:p>
            <a:fld id="{F703267F-77EB-49D6-9E87-18628AF9622C}" type="datetime1">
              <a:rPr lang="en-US" smtClean="0"/>
              <a:t>3/21/2018</a:t>
            </a:fld>
            <a:endParaRPr lang="en-US"/>
          </a:p>
        </p:txBody>
      </p:sp>
      <p:sp>
        <p:nvSpPr>
          <p:cNvPr id="26629"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Economic Institution</a:t>
            </a:r>
          </a:p>
        </p:txBody>
      </p:sp>
      <p:sp>
        <p:nvSpPr>
          <p:cNvPr id="29699" name="Content Placeholder 2"/>
          <p:cNvSpPr>
            <a:spLocks noGrp="1"/>
          </p:cNvSpPr>
          <p:nvPr>
            <p:ph idx="1"/>
          </p:nvPr>
        </p:nvSpPr>
        <p:spPr>
          <a:xfrm>
            <a:off x="304800" y="1447800"/>
            <a:ext cx="8534400" cy="5181600"/>
          </a:xfrm>
        </p:spPr>
        <p:txBody>
          <a:bodyPr/>
          <a:lstStyle/>
          <a:p>
            <a:r>
              <a:rPr lang="en-US" smtClean="0"/>
              <a:t>‘Money is to the West what kinship is the Rest’ – Marshall Sahlins</a:t>
            </a:r>
          </a:p>
          <a:p>
            <a:r>
              <a:rPr lang="en-US" smtClean="0"/>
              <a:t>Socio-cultural base of Economic Institution</a:t>
            </a:r>
          </a:p>
          <a:p>
            <a:r>
              <a:rPr lang="en-US" smtClean="0"/>
              <a:t>Economic life of people</a:t>
            </a:r>
          </a:p>
          <a:p>
            <a:r>
              <a:rPr lang="en-US" smtClean="0"/>
              <a:t>Economy is not simply material survival</a:t>
            </a:r>
          </a:p>
          <a:p>
            <a:r>
              <a:rPr lang="en-US" smtClean="0"/>
              <a:t>Different economic systems</a:t>
            </a:r>
          </a:p>
          <a:p>
            <a:pPr lvl="1"/>
            <a:r>
              <a:rPr lang="en-US" smtClean="0"/>
              <a:t>Non-capitalist and capitalist</a:t>
            </a:r>
          </a:p>
          <a:p>
            <a:endParaRPr lang="en-US" smtClean="0"/>
          </a:p>
        </p:txBody>
      </p:sp>
      <p:sp>
        <p:nvSpPr>
          <p:cNvPr id="29700" name="Date Placeholder 1"/>
          <p:cNvSpPr>
            <a:spLocks noGrp="1"/>
          </p:cNvSpPr>
          <p:nvPr>
            <p:ph type="dt" sz="quarter" idx="10"/>
          </p:nvPr>
        </p:nvSpPr>
        <p:spPr>
          <a:noFill/>
        </p:spPr>
        <p:txBody>
          <a:bodyPr/>
          <a:lstStyle/>
          <a:p>
            <a:fld id="{78783C38-6518-4E6E-8312-BACDE70880DC}" type="datetime1">
              <a:rPr lang="en-US" smtClean="0"/>
              <a:t>3/21/2018</a:t>
            </a:fld>
            <a:endParaRPr lang="en-US"/>
          </a:p>
        </p:txBody>
      </p:sp>
      <p:sp>
        <p:nvSpPr>
          <p:cNvPr id="29701"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533400" y="685800"/>
            <a:ext cx="7924800" cy="5410200"/>
          </a:xfrm>
        </p:spPr>
        <p:txBody>
          <a:bodyPr/>
          <a:lstStyle/>
          <a:p>
            <a:pPr eaLnBrk="1" hangingPunct="1"/>
            <a:r>
              <a:rPr lang="en-US" b="1" smtClean="0"/>
              <a:t>Economic</a:t>
            </a:r>
            <a:r>
              <a:rPr lang="en-US" smtClean="0"/>
              <a:t>: This involves the production of goods and the organization of labor, the provision of care and similar factors, not just money, buying and selling. Every society has systems of provision or procurement. Economic and political institutions are related. </a:t>
            </a:r>
          </a:p>
        </p:txBody>
      </p:sp>
      <p:sp>
        <p:nvSpPr>
          <p:cNvPr id="30723" name="Date Placeholder 1"/>
          <p:cNvSpPr>
            <a:spLocks noGrp="1"/>
          </p:cNvSpPr>
          <p:nvPr>
            <p:ph type="dt" sz="quarter" idx="10"/>
          </p:nvPr>
        </p:nvSpPr>
        <p:spPr>
          <a:noFill/>
        </p:spPr>
        <p:txBody>
          <a:bodyPr/>
          <a:lstStyle/>
          <a:p>
            <a:fld id="{F6D8271D-FBA3-4B41-B8A1-B6ED3A557351}" type="datetime1">
              <a:rPr lang="en-US" smtClean="0"/>
              <a:t>3/21/2018</a:t>
            </a:fld>
            <a:endParaRPr lang="en-US"/>
          </a:p>
        </p:txBody>
      </p:sp>
      <p:sp>
        <p:nvSpPr>
          <p:cNvPr id="30724"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228600" y="304800"/>
            <a:ext cx="8229600" cy="6324600"/>
          </a:xfrm>
        </p:spPr>
        <p:txBody>
          <a:bodyPr/>
          <a:lstStyle/>
          <a:p>
            <a:r>
              <a:rPr lang="en-US" smtClean="0"/>
              <a:t>Production</a:t>
            </a:r>
          </a:p>
          <a:p>
            <a:r>
              <a:rPr lang="en-US" smtClean="0"/>
              <a:t>Distribution (Market: exchange)</a:t>
            </a:r>
          </a:p>
          <a:p>
            <a:r>
              <a:rPr lang="en-US" smtClean="0"/>
              <a:t>Consumption</a:t>
            </a:r>
          </a:p>
          <a:p>
            <a:r>
              <a:rPr lang="en-US" smtClean="0"/>
              <a:t>Pre-modern or Non-capitalist Economic Institution</a:t>
            </a:r>
          </a:p>
          <a:p>
            <a:pPr lvl="1"/>
            <a:r>
              <a:rPr lang="en-US" smtClean="0"/>
              <a:t>household economy 	</a:t>
            </a:r>
          </a:p>
          <a:p>
            <a:pPr lvl="1"/>
            <a:r>
              <a:rPr lang="en-US" smtClean="0"/>
              <a:t>kinship base system (labour, land etc.)</a:t>
            </a:r>
          </a:p>
          <a:p>
            <a:pPr lvl="1"/>
            <a:r>
              <a:rPr lang="en-US" smtClean="0"/>
              <a:t>Exchange material and non-material product</a:t>
            </a:r>
          </a:p>
          <a:p>
            <a:pPr lvl="1"/>
            <a:r>
              <a:rPr lang="en-US" smtClean="0"/>
              <a:t>Produce for consumptions</a:t>
            </a:r>
          </a:p>
          <a:p>
            <a:pPr lvl="1"/>
            <a:r>
              <a:rPr lang="en-US" smtClean="0"/>
              <a:t> Surplus redistribute</a:t>
            </a:r>
          </a:p>
          <a:p>
            <a:pPr lvl="1"/>
            <a:endParaRPr lang="en-US" smtClean="0"/>
          </a:p>
        </p:txBody>
      </p:sp>
      <p:sp>
        <p:nvSpPr>
          <p:cNvPr id="31747" name="Date Placeholder 1"/>
          <p:cNvSpPr>
            <a:spLocks noGrp="1"/>
          </p:cNvSpPr>
          <p:nvPr>
            <p:ph type="dt" sz="quarter" idx="10"/>
          </p:nvPr>
        </p:nvSpPr>
        <p:spPr>
          <a:noFill/>
        </p:spPr>
        <p:txBody>
          <a:bodyPr/>
          <a:lstStyle/>
          <a:p>
            <a:fld id="{D9197A51-8444-48C2-83D5-C64B52FE98A6}" type="datetime1">
              <a:rPr lang="en-US" smtClean="0"/>
              <a:t>3/21/2018</a:t>
            </a:fld>
            <a:endParaRPr lang="en-US"/>
          </a:p>
        </p:txBody>
      </p:sp>
      <p:sp>
        <p:nvSpPr>
          <p:cNvPr id="31748"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Political Institution</a:t>
            </a:r>
          </a:p>
        </p:txBody>
      </p:sp>
      <p:sp>
        <p:nvSpPr>
          <p:cNvPr id="34819" name="Rectangle 3"/>
          <p:cNvSpPr>
            <a:spLocks noGrp="1" noChangeArrowheads="1"/>
          </p:cNvSpPr>
          <p:nvPr>
            <p:ph type="body" idx="1"/>
          </p:nvPr>
        </p:nvSpPr>
        <p:spPr>
          <a:xfrm>
            <a:off x="228600" y="1447800"/>
            <a:ext cx="8763000" cy="4876800"/>
          </a:xfrm>
        </p:spPr>
        <p:txBody>
          <a:bodyPr/>
          <a:lstStyle/>
          <a:p>
            <a:pPr eaLnBrk="1" hangingPunct="1"/>
            <a:r>
              <a:rPr lang="en-US" b="1" smtClean="0"/>
              <a:t>Political</a:t>
            </a:r>
            <a:r>
              <a:rPr lang="en-US" smtClean="0"/>
              <a:t>: Every society has an organizational principle, with authority figures, with defined roles and obligations. There are written or oral laws. Some societies are tightly knit, while others are very loosely organized. The Luo people, for instance, traditionally had no chiefs, the society being organized around families. </a:t>
            </a:r>
          </a:p>
        </p:txBody>
      </p:sp>
      <p:sp>
        <p:nvSpPr>
          <p:cNvPr id="34820" name="Date Placeholder 1"/>
          <p:cNvSpPr>
            <a:spLocks noGrp="1"/>
          </p:cNvSpPr>
          <p:nvPr>
            <p:ph type="dt" sz="quarter" idx="10"/>
          </p:nvPr>
        </p:nvSpPr>
        <p:spPr>
          <a:noFill/>
        </p:spPr>
        <p:txBody>
          <a:bodyPr/>
          <a:lstStyle/>
          <a:p>
            <a:fld id="{5FE25B79-A24C-471C-A2CC-5223469C40AD}" type="datetime1">
              <a:rPr lang="en-US" smtClean="0"/>
              <a:t>3/21/2018</a:t>
            </a:fld>
            <a:endParaRPr lang="en-US"/>
          </a:p>
        </p:txBody>
      </p:sp>
      <p:sp>
        <p:nvSpPr>
          <p:cNvPr id="34821"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457200" y="381000"/>
            <a:ext cx="7924800" cy="6248400"/>
          </a:xfrm>
        </p:spPr>
        <p:txBody>
          <a:bodyPr/>
          <a:lstStyle/>
          <a:p>
            <a:r>
              <a:rPr lang="en-US" smtClean="0"/>
              <a:t>Politics is linked with power; power that people exert over each other, and ways of society wields power over people by imposing institutionalized constrains ranging from property taxes to torture and genocide.</a:t>
            </a:r>
          </a:p>
          <a:p>
            <a:endParaRPr lang="en-US" smtClean="0"/>
          </a:p>
          <a:p>
            <a:r>
              <a:rPr lang="en-US" smtClean="0"/>
              <a:t>Politics also has to do with the prevention of lawlessness (arajika) and insecurity.</a:t>
            </a:r>
          </a:p>
        </p:txBody>
      </p:sp>
      <p:sp>
        <p:nvSpPr>
          <p:cNvPr id="35843" name="Date Placeholder 1"/>
          <p:cNvSpPr>
            <a:spLocks noGrp="1"/>
          </p:cNvSpPr>
          <p:nvPr>
            <p:ph type="dt" sz="quarter" idx="10"/>
          </p:nvPr>
        </p:nvSpPr>
        <p:spPr>
          <a:noFill/>
        </p:spPr>
        <p:txBody>
          <a:bodyPr/>
          <a:lstStyle/>
          <a:p>
            <a:fld id="{5FAE118B-13A0-4A25-B854-C072608EA2A6}" type="datetime1">
              <a:rPr lang="en-US" smtClean="0"/>
              <a:t>3/21/2018</a:t>
            </a:fld>
            <a:endParaRPr lang="en-US"/>
          </a:p>
        </p:txBody>
      </p:sp>
      <p:sp>
        <p:nvSpPr>
          <p:cNvPr id="35844"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Footer Placeholder 4"/>
          <p:cNvSpPr>
            <a:spLocks noGrp="1"/>
          </p:cNvSpPr>
          <p:nvPr>
            <p:ph type="ftr" sz="quarter" idx="11"/>
          </p:nvPr>
        </p:nvSpPr>
        <p:spPr>
          <a:noFill/>
        </p:spPr>
        <p:txBody>
          <a:bodyPr/>
          <a:lstStyle/>
          <a:p>
            <a:r>
              <a:rPr lang="en-US" smtClean="0"/>
              <a:t>Prof.Gamini De Alwis </a:t>
            </a:r>
          </a:p>
        </p:txBody>
      </p:sp>
      <p:sp>
        <p:nvSpPr>
          <p:cNvPr id="175107" name="Slide Number Placeholder 5"/>
          <p:cNvSpPr>
            <a:spLocks noGrp="1"/>
          </p:cNvSpPr>
          <p:nvPr>
            <p:ph type="sldNum" sz="quarter" idx="12"/>
          </p:nvPr>
        </p:nvSpPr>
        <p:spPr>
          <a:noFill/>
        </p:spPr>
        <p:txBody>
          <a:bodyPr/>
          <a:lstStyle/>
          <a:p>
            <a:fld id="{18D04189-B97A-492A-BBCD-AFE7B892F089}" type="slidenum">
              <a:rPr lang="en-US" smtClean="0"/>
              <a:pPr/>
              <a:t>3</a:t>
            </a:fld>
            <a:endParaRPr lang="en-US" smtClean="0"/>
          </a:p>
        </p:txBody>
      </p:sp>
      <p:sp>
        <p:nvSpPr>
          <p:cNvPr id="175108" name="Rectangle 2"/>
          <p:cNvSpPr>
            <a:spLocks noGrp="1" noChangeArrowheads="1"/>
          </p:cNvSpPr>
          <p:nvPr>
            <p:ph type="title"/>
          </p:nvPr>
        </p:nvSpPr>
        <p:spPr/>
        <p:txBody>
          <a:bodyPr/>
          <a:lstStyle/>
          <a:p>
            <a:pPr eaLnBrk="1" hangingPunct="1"/>
            <a:r>
              <a:rPr lang="en-US" smtClean="0"/>
              <a:t>Agents of socialization </a:t>
            </a:r>
          </a:p>
        </p:txBody>
      </p:sp>
      <p:sp>
        <p:nvSpPr>
          <p:cNvPr id="175109" name="Rectangle 3"/>
          <p:cNvSpPr>
            <a:spLocks noGrp="1" noChangeArrowheads="1"/>
          </p:cNvSpPr>
          <p:nvPr>
            <p:ph type="body" idx="1"/>
          </p:nvPr>
        </p:nvSpPr>
        <p:spPr/>
        <p:txBody>
          <a:bodyPr/>
          <a:lstStyle/>
          <a:p>
            <a:pPr eaLnBrk="1" hangingPunct="1"/>
            <a:r>
              <a:rPr lang="en-US" sz="2800" dirty="0" smtClean="0"/>
              <a:t>Family (father, mother, brothers and sisters, other relations)</a:t>
            </a:r>
          </a:p>
          <a:p>
            <a:pPr eaLnBrk="1" hangingPunct="1"/>
            <a:r>
              <a:rPr lang="en-US" sz="2800" dirty="0" smtClean="0"/>
              <a:t>Schools (Teachers, Friends) </a:t>
            </a:r>
          </a:p>
          <a:p>
            <a:pPr eaLnBrk="1" hangingPunct="1"/>
            <a:r>
              <a:rPr lang="en-US" sz="2800" dirty="0" smtClean="0"/>
              <a:t>Leaders of the area, country.</a:t>
            </a:r>
          </a:p>
          <a:p>
            <a:pPr eaLnBrk="1" hangingPunct="1"/>
            <a:r>
              <a:rPr lang="en-US" sz="2800" dirty="0" smtClean="0"/>
              <a:t>Mass media </a:t>
            </a:r>
          </a:p>
          <a:p>
            <a:pPr eaLnBrk="1" hangingPunct="1"/>
            <a:r>
              <a:rPr lang="en-US" sz="2800" dirty="0" smtClean="0"/>
              <a:t>Different training organizations</a:t>
            </a:r>
          </a:p>
          <a:p>
            <a:pPr eaLnBrk="1" hangingPunct="1"/>
            <a:r>
              <a:rPr lang="en-US" sz="2800" dirty="0" smtClean="0"/>
              <a:t>Offices factories</a:t>
            </a:r>
          </a:p>
          <a:p>
            <a:pPr eaLnBrk="1" hangingPunct="1"/>
            <a:r>
              <a:rPr lang="en-US" sz="2800" dirty="0" smtClean="0"/>
              <a:t>Other organizations : </a:t>
            </a:r>
            <a:r>
              <a:rPr lang="en-US" sz="2800" dirty="0" err="1" smtClean="0"/>
              <a:t>dept</a:t>
            </a:r>
            <a:r>
              <a:rPr lang="en-US" sz="2800" dirty="0" smtClean="0"/>
              <a:t>: of police, prison </a:t>
            </a:r>
            <a:r>
              <a:rPr lang="en-US" sz="2800" dirty="0" err="1" smtClean="0"/>
              <a:t>etc</a:t>
            </a:r>
            <a:r>
              <a:rPr lang="en-US" sz="2800" dirty="0" smtClean="0"/>
              <a:t>   </a:t>
            </a:r>
          </a:p>
          <a:p>
            <a:pPr eaLnBrk="1" hangingPunct="1"/>
            <a:endParaRPr lang="en-US" sz="2800" dirty="0" smtClean="0"/>
          </a:p>
          <a:p>
            <a:pPr eaLnBrk="1" hangingPunct="1"/>
            <a:endParaRPr lang="en-US" sz="2800" dirty="0" smtClean="0"/>
          </a:p>
        </p:txBody>
      </p:sp>
      <p:sp>
        <p:nvSpPr>
          <p:cNvPr id="2" name="Date Placeholder 1"/>
          <p:cNvSpPr>
            <a:spLocks noGrp="1"/>
          </p:cNvSpPr>
          <p:nvPr>
            <p:ph type="dt" sz="half" idx="10"/>
          </p:nvPr>
        </p:nvSpPr>
        <p:spPr/>
        <p:txBody>
          <a:bodyPr/>
          <a:lstStyle/>
          <a:p>
            <a:fld id="{94F002AF-03C0-416C-9B03-1B867EEDFF16}" type="datetime1">
              <a:rPr lang="en-US" smtClean="0"/>
              <a:t>3/21/2018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5108"/>
                                        </p:tgtEl>
                                        <p:attrNameLst>
                                          <p:attrName>style.visibility</p:attrName>
                                        </p:attrNameLst>
                                      </p:cBhvr>
                                      <p:to>
                                        <p:strVal val="visible"/>
                                      </p:to>
                                    </p:set>
                                    <p:animEffect transition="in" filter="box(in)">
                                      <p:cBhvr>
                                        <p:cTn id="7" dur="500"/>
                                        <p:tgtEl>
                                          <p:spTgt spid="1751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5109">
                                            <p:txEl>
                                              <p:pRg st="0" end="0"/>
                                            </p:txEl>
                                          </p:spTgt>
                                        </p:tgtEl>
                                        <p:attrNameLst>
                                          <p:attrName>style.visibility</p:attrName>
                                        </p:attrNameLst>
                                      </p:cBhvr>
                                      <p:to>
                                        <p:strVal val="visible"/>
                                      </p:to>
                                    </p:set>
                                    <p:animEffect transition="in" filter="checkerboard(across)">
                                      <p:cBhvr>
                                        <p:cTn id="12" dur="500"/>
                                        <p:tgtEl>
                                          <p:spTgt spid="17510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5109">
                                            <p:txEl>
                                              <p:pRg st="1" end="1"/>
                                            </p:txEl>
                                          </p:spTgt>
                                        </p:tgtEl>
                                        <p:attrNameLst>
                                          <p:attrName>style.visibility</p:attrName>
                                        </p:attrNameLst>
                                      </p:cBhvr>
                                      <p:to>
                                        <p:strVal val="visible"/>
                                      </p:to>
                                    </p:set>
                                    <p:animEffect transition="in" filter="checkerboard(across)">
                                      <p:cBhvr>
                                        <p:cTn id="17" dur="500"/>
                                        <p:tgtEl>
                                          <p:spTgt spid="17510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75109">
                                            <p:txEl>
                                              <p:pRg st="2" end="2"/>
                                            </p:txEl>
                                          </p:spTgt>
                                        </p:tgtEl>
                                        <p:attrNameLst>
                                          <p:attrName>style.visibility</p:attrName>
                                        </p:attrNameLst>
                                      </p:cBhvr>
                                      <p:to>
                                        <p:strVal val="visible"/>
                                      </p:to>
                                    </p:set>
                                    <p:animEffect transition="in" filter="checkerboard(across)">
                                      <p:cBhvr>
                                        <p:cTn id="22" dur="500"/>
                                        <p:tgtEl>
                                          <p:spTgt spid="17510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75109">
                                            <p:txEl>
                                              <p:pRg st="3" end="3"/>
                                            </p:txEl>
                                          </p:spTgt>
                                        </p:tgtEl>
                                        <p:attrNameLst>
                                          <p:attrName>style.visibility</p:attrName>
                                        </p:attrNameLst>
                                      </p:cBhvr>
                                      <p:to>
                                        <p:strVal val="visible"/>
                                      </p:to>
                                    </p:set>
                                    <p:animEffect transition="in" filter="checkerboard(across)">
                                      <p:cBhvr>
                                        <p:cTn id="27" dur="500"/>
                                        <p:tgtEl>
                                          <p:spTgt spid="17510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75109">
                                            <p:txEl>
                                              <p:pRg st="4" end="4"/>
                                            </p:txEl>
                                          </p:spTgt>
                                        </p:tgtEl>
                                        <p:attrNameLst>
                                          <p:attrName>style.visibility</p:attrName>
                                        </p:attrNameLst>
                                      </p:cBhvr>
                                      <p:to>
                                        <p:strVal val="visible"/>
                                      </p:to>
                                    </p:set>
                                    <p:animEffect transition="in" filter="checkerboard(across)">
                                      <p:cBhvr>
                                        <p:cTn id="32" dur="500"/>
                                        <p:tgtEl>
                                          <p:spTgt spid="17510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75109">
                                            <p:txEl>
                                              <p:pRg st="5" end="5"/>
                                            </p:txEl>
                                          </p:spTgt>
                                        </p:tgtEl>
                                        <p:attrNameLst>
                                          <p:attrName>style.visibility</p:attrName>
                                        </p:attrNameLst>
                                      </p:cBhvr>
                                      <p:to>
                                        <p:strVal val="visible"/>
                                      </p:to>
                                    </p:set>
                                    <p:animEffect transition="in" filter="checkerboard(across)">
                                      <p:cBhvr>
                                        <p:cTn id="37" dur="500"/>
                                        <p:tgtEl>
                                          <p:spTgt spid="17510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75109">
                                            <p:txEl>
                                              <p:pRg st="6" end="6"/>
                                            </p:txEl>
                                          </p:spTgt>
                                        </p:tgtEl>
                                        <p:attrNameLst>
                                          <p:attrName>style.visibility</p:attrName>
                                        </p:attrNameLst>
                                      </p:cBhvr>
                                      <p:to>
                                        <p:strVal val="visible"/>
                                      </p:to>
                                    </p:set>
                                    <p:animEffect transition="in" filter="checkerboard(across)">
                                      <p:cBhvr>
                                        <p:cTn id="42" dur="500"/>
                                        <p:tgtEl>
                                          <p:spTgt spid="17510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8" grpId="0"/>
      <p:bldP spid="17510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381000" y="457200"/>
            <a:ext cx="8077200" cy="5867400"/>
          </a:xfrm>
        </p:spPr>
        <p:txBody>
          <a:bodyPr/>
          <a:lstStyle/>
          <a:p>
            <a:r>
              <a:rPr lang="en-US" smtClean="0"/>
              <a:t>A sociological analysis of politics concentrates on political behaviour within a </a:t>
            </a:r>
            <a:r>
              <a:rPr lang="en-US" i="1" smtClean="0"/>
              <a:t>social</a:t>
            </a:r>
            <a:r>
              <a:rPr lang="en-US" smtClean="0"/>
              <a:t> context, to indicate the relation of politics to the entire social structure. It also recognizes ‘politics’ is potentially present in all social relationships, in that politics essentially involves the exercise of power. </a:t>
            </a:r>
          </a:p>
          <a:p>
            <a:r>
              <a:rPr lang="en-US" smtClean="0"/>
              <a:t>Both macro and micro levels </a:t>
            </a:r>
          </a:p>
        </p:txBody>
      </p:sp>
      <p:sp>
        <p:nvSpPr>
          <p:cNvPr id="36867" name="Date Placeholder 1"/>
          <p:cNvSpPr>
            <a:spLocks noGrp="1"/>
          </p:cNvSpPr>
          <p:nvPr>
            <p:ph type="dt" sz="quarter" idx="10"/>
          </p:nvPr>
        </p:nvSpPr>
        <p:spPr>
          <a:noFill/>
        </p:spPr>
        <p:txBody>
          <a:bodyPr/>
          <a:lstStyle/>
          <a:p>
            <a:fld id="{F6CF9922-8924-45B7-880C-59BAFC441168}" type="datetime1">
              <a:rPr lang="en-US" smtClean="0"/>
              <a:t>3/21/2018</a:t>
            </a:fld>
            <a:endParaRPr lang="en-US"/>
          </a:p>
        </p:txBody>
      </p:sp>
      <p:sp>
        <p:nvSpPr>
          <p:cNvPr id="36868"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81000" y="301625"/>
            <a:ext cx="8610600" cy="1298575"/>
          </a:xfrm>
        </p:spPr>
        <p:txBody>
          <a:bodyPr/>
          <a:lstStyle/>
          <a:p>
            <a:pPr eaLnBrk="1" hangingPunct="1"/>
            <a:r>
              <a:rPr lang="en-US" b="1" smtClean="0"/>
              <a:t>Major Perspectives</a:t>
            </a:r>
          </a:p>
        </p:txBody>
      </p:sp>
      <p:sp>
        <p:nvSpPr>
          <p:cNvPr id="39939" name="Content Placeholder 2"/>
          <p:cNvSpPr>
            <a:spLocks noGrp="1"/>
          </p:cNvSpPr>
          <p:nvPr>
            <p:ph idx="1"/>
          </p:nvPr>
        </p:nvSpPr>
        <p:spPr>
          <a:xfrm>
            <a:off x="609600" y="1295400"/>
            <a:ext cx="7848600" cy="4800600"/>
          </a:xfrm>
        </p:spPr>
        <p:txBody>
          <a:bodyPr/>
          <a:lstStyle/>
          <a:p>
            <a:pPr eaLnBrk="1" hangingPunct="1"/>
            <a:r>
              <a:rPr lang="en-US" smtClean="0"/>
              <a:t>Marx </a:t>
            </a:r>
          </a:p>
          <a:p>
            <a:pPr eaLnBrk="1" hangingPunct="1"/>
            <a:r>
              <a:rPr lang="en-US" smtClean="0"/>
              <a:t>Social institutions are determined by their society’s mode of production.</a:t>
            </a:r>
          </a:p>
          <a:p>
            <a:pPr eaLnBrk="1" hangingPunct="1"/>
            <a:r>
              <a:rPr lang="en-US" smtClean="0"/>
              <a:t>Social institutions serve to maintain the power of the dominant class.</a:t>
            </a:r>
          </a:p>
        </p:txBody>
      </p:sp>
      <p:sp>
        <p:nvSpPr>
          <p:cNvPr id="39940" name="Date Placeholder 1"/>
          <p:cNvSpPr>
            <a:spLocks noGrp="1"/>
          </p:cNvSpPr>
          <p:nvPr>
            <p:ph type="dt" sz="quarter" idx="10"/>
          </p:nvPr>
        </p:nvSpPr>
        <p:spPr>
          <a:noFill/>
        </p:spPr>
        <p:txBody>
          <a:bodyPr/>
          <a:lstStyle/>
          <a:p>
            <a:fld id="{946ABE98-7E58-4B65-A965-81E53977D367}" type="datetime1">
              <a:rPr lang="en-US" smtClean="0"/>
              <a:t>3/21/2018</a:t>
            </a:fld>
            <a:endParaRPr lang="en-US"/>
          </a:p>
        </p:txBody>
      </p:sp>
      <p:sp>
        <p:nvSpPr>
          <p:cNvPr id="39941"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152400" y="685800"/>
            <a:ext cx="8534400" cy="5715000"/>
          </a:xfrm>
        </p:spPr>
        <p:txBody>
          <a:bodyPr/>
          <a:lstStyle/>
          <a:p>
            <a:pPr eaLnBrk="1" hangingPunct="1"/>
            <a:r>
              <a:rPr lang="en-US" b="1" u="sng" smtClean="0"/>
              <a:t>Weber</a:t>
            </a:r>
            <a:r>
              <a:rPr lang="en-US" smtClean="0"/>
              <a:t> </a:t>
            </a:r>
          </a:p>
          <a:p>
            <a:pPr eaLnBrk="1" hangingPunct="1"/>
            <a:r>
              <a:rPr lang="en-US" smtClean="0"/>
              <a:t>Social institutions are interdependent but no single institution determines the rest.</a:t>
            </a:r>
          </a:p>
          <a:p>
            <a:pPr eaLnBrk="1" hangingPunct="1">
              <a:buFontTx/>
              <a:buNone/>
            </a:pPr>
            <a:endParaRPr lang="en-US" smtClean="0"/>
          </a:p>
          <a:p>
            <a:pPr eaLnBrk="1" hangingPunct="1"/>
            <a:r>
              <a:rPr lang="en-US" smtClean="0"/>
              <a:t>The causes and consequences of social institutions cannot be assumed in advance.</a:t>
            </a:r>
          </a:p>
        </p:txBody>
      </p:sp>
      <p:sp>
        <p:nvSpPr>
          <p:cNvPr id="40963" name="Date Placeholder 1"/>
          <p:cNvSpPr>
            <a:spLocks noGrp="1"/>
          </p:cNvSpPr>
          <p:nvPr>
            <p:ph type="dt" sz="quarter" idx="10"/>
          </p:nvPr>
        </p:nvSpPr>
        <p:spPr>
          <a:noFill/>
        </p:spPr>
        <p:txBody>
          <a:bodyPr/>
          <a:lstStyle/>
          <a:p>
            <a:fld id="{903ACC8A-4FB7-4BCE-9D33-5FA058BF5329}" type="datetime1">
              <a:rPr lang="en-US" smtClean="0"/>
              <a:t>3/21/2018</a:t>
            </a:fld>
            <a:endParaRPr lang="en-US"/>
          </a:p>
        </p:txBody>
      </p:sp>
      <p:sp>
        <p:nvSpPr>
          <p:cNvPr id="40964"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28600" y="301625"/>
            <a:ext cx="8915400" cy="993775"/>
          </a:xfrm>
        </p:spPr>
        <p:txBody>
          <a:bodyPr>
            <a:normAutofit fontScale="90000"/>
          </a:bodyPr>
          <a:lstStyle/>
          <a:p>
            <a:pPr eaLnBrk="1" hangingPunct="1"/>
            <a:r>
              <a:rPr lang="en-US" smtClean="0"/>
              <a:t>Durkheim </a:t>
            </a:r>
            <a:br>
              <a:rPr lang="en-US" smtClean="0"/>
            </a:br>
            <a:endParaRPr lang="en-US" smtClean="0"/>
          </a:p>
        </p:txBody>
      </p:sp>
      <p:sp>
        <p:nvSpPr>
          <p:cNvPr id="41987" name="Content Placeholder 2"/>
          <p:cNvSpPr>
            <a:spLocks noGrp="1"/>
          </p:cNvSpPr>
          <p:nvPr>
            <p:ph idx="1"/>
          </p:nvPr>
        </p:nvSpPr>
        <p:spPr>
          <a:xfrm>
            <a:off x="228600" y="990600"/>
            <a:ext cx="8458200" cy="5638800"/>
          </a:xfrm>
        </p:spPr>
        <p:txBody>
          <a:bodyPr/>
          <a:lstStyle/>
          <a:p>
            <a:pPr eaLnBrk="1" hangingPunct="1"/>
            <a:r>
              <a:rPr lang="en-US" smtClean="0"/>
              <a:t>Set the stage for later functionalist analyses of institutions by concluding that religion promotes social solidarity and collective conscience.</a:t>
            </a:r>
          </a:p>
          <a:p>
            <a:pPr eaLnBrk="1" hangingPunct="1"/>
            <a:r>
              <a:rPr lang="en-US" sz="2800" u="sng" smtClean="0"/>
              <a:t>Functionalist theory </a:t>
            </a:r>
          </a:p>
          <a:p>
            <a:pPr eaLnBrk="1" hangingPunct="1"/>
            <a:r>
              <a:rPr lang="en-US" sz="2800" smtClean="0"/>
              <a:t>The social institutions listed in this section (along with other social institutions) fulfill functional prerequisites and are essential.</a:t>
            </a:r>
          </a:p>
          <a:p>
            <a:pPr eaLnBrk="1" hangingPunct="1"/>
            <a:endParaRPr lang="en-US" smtClean="0"/>
          </a:p>
        </p:txBody>
      </p:sp>
      <p:sp>
        <p:nvSpPr>
          <p:cNvPr id="41988" name="Date Placeholder 1"/>
          <p:cNvSpPr>
            <a:spLocks noGrp="1"/>
          </p:cNvSpPr>
          <p:nvPr>
            <p:ph type="dt" sz="quarter" idx="10"/>
          </p:nvPr>
        </p:nvSpPr>
        <p:spPr>
          <a:noFill/>
        </p:spPr>
        <p:txBody>
          <a:bodyPr/>
          <a:lstStyle/>
          <a:p>
            <a:fld id="{DE114D69-A1AA-45A3-B9D1-D800BF003FC2}" type="datetime1">
              <a:rPr lang="en-US" smtClean="0"/>
              <a:t>3/21/2018</a:t>
            </a:fld>
            <a:endParaRPr lang="en-US"/>
          </a:p>
        </p:txBody>
      </p:sp>
      <p:sp>
        <p:nvSpPr>
          <p:cNvPr id="41989"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304800" y="533400"/>
            <a:ext cx="8382000" cy="6096000"/>
          </a:xfrm>
        </p:spPr>
        <p:txBody>
          <a:bodyPr/>
          <a:lstStyle/>
          <a:p>
            <a:pPr eaLnBrk="1" hangingPunct="1"/>
            <a:r>
              <a:rPr lang="en-US" b="1" u="sng" smtClean="0"/>
              <a:t>Conflict theory </a:t>
            </a:r>
          </a:p>
          <a:p>
            <a:pPr eaLnBrk="1" hangingPunct="1">
              <a:buFontTx/>
              <a:buNone/>
            </a:pPr>
            <a:endParaRPr lang="en-US" b="1" u="sng" smtClean="0"/>
          </a:p>
          <a:p>
            <a:pPr eaLnBrk="1" hangingPunct="1"/>
            <a:r>
              <a:rPr lang="en-US" sz="2800" smtClean="0"/>
              <a:t>Social institutions tend to reinforce inequalities and uphold the power of dominant groups.</a:t>
            </a:r>
          </a:p>
          <a:p>
            <a:pPr eaLnBrk="1" hangingPunct="1"/>
            <a:r>
              <a:rPr lang="en-US" sz="2800" smtClean="0"/>
              <a:t>Emphasizes divisions and conflicts within social institutions.</a:t>
            </a:r>
          </a:p>
          <a:p>
            <a:pPr eaLnBrk="1" hangingPunct="1">
              <a:buFontTx/>
              <a:buNone/>
            </a:pPr>
            <a:endParaRPr lang="en-US" sz="2800" smtClean="0"/>
          </a:p>
          <a:p>
            <a:pPr eaLnBrk="1" hangingPunct="1"/>
            <a:r>
              <a:rPr lang="en-US" sz="2800" b="1" u="sng" smtClean="0"/>
              <a:t>Symbolic interactionism </a:t>
            </a:r>
          </a:p>
          <a:p>
            <a:pPr eaLnBrk="1" hangingPunct="1"/>
            <a:r>
              <a:rPr lang="en-US" sz="2800" smtClean="0"/>
              <a:t>Focuses on interactions and other symbolic communications within social institutions.</a:t>
            </a:r>
          </a:p>
          <a:p>
            <a:pPr eaLnBrk="1" hangingPunct="1"/>
            <a:endParaRPr lang="en-US" smtClean="0"/>
          </a:p>
        </p:txBody>
      </p:sp>
      <p:sp>
        <p:nvSpPr>
          <p:cNvPr id="43011" name="Date Placeholder 1"/>
          <p:cNvSpPr>
            <a:spLocks noGrp="1"/>
          </p:cNvSpPr>
          <p:nvPr>
            <p:ph type="dt" sz="quarter" idx="10"/>
          </p:nvPr>
        </p:nvSpPr>
        <p:spPr>
          <a:noFill/>
        </p:spPr>
        <p:txBody>
          <a:bodyPr/>
          <a:lstStyle/>
          <a:p>
            <a:fld id="{FFCAA4E8-C8EA-423F-8092-EBC3E92F01C9}" type="datetime1">
              <a:rPr lang="en-US" smtClean="0"/>
              <a:t>3/21/2018</a:t>
            </a:fld>
            <a:endParaRPr lang="en-US"/>
          </a:p>
        </p:txBody>
      </p:sp>
      <p:sp>
        <p:nvSpPr>
          <p:cNvPr id="43012" name="Footer Placeholder 2"/>
          <p:cNvSpPr>
            <a:spLocks noGrp="1"/>
          </p:cNvSpPr>
          <p:nvPr>
            <p:ph type="ftr" sz="quarter" idx="11"/>
          </p:nvPr>
        </p:nvSpPr>
        <p:spPr>
          <a:noFill/>
        </p:spPr>
        <p:txBody>
          <a:bodyPr/>
          <a:lstStyle/>
          <a:p>
            <a:r>
              <a:rPr lang="en-US" smtClean="0"/>
              <a:t>Prof.Gamini De Alwis </a:t>
            </a:r>
            <a:endParaRPr lang="en-US"/>
          </a:p>
        </p:txBody>
      </p:sp>
      <p:sp>
        <p:nvSpPr>
          <p:cNvPr id="2" name="Slide Number Placeholder 1"/>
          <p:cNvSpPr>
            <a:spLocks noGrp="1"/>
          </p:cNvSpPr>
          <p:nvPr>
            <p:ph type="sldNum" sz="quarter" idx="12"/>
          </p:nvPr>
        </p:nvSpPr>
        <p:spPr/>
        <p:txBody>
          <a:bodyPr/>
          <a:lstStyle/>
          <a:p>
            <a:fld id="{D31346CD-C21B-4500-81DF-0B859E898E42}" type="slidenum">
              <a:rPr lang="en-US" smtClean="0"/>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prof:W.P.Gamini de Alwis.</a:t>
            </a:r>
          </a:p>
        </p:txBody>
      </p:sp>
      <p:sp>
        <p:nvSpPr>
          <p:cNvPr id="185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8A70A01-BDB8-4BE5-ABF6-F7C9759E3FC3}" type="slidenum">
              <a:rPr lang="en-US" smtClean="0"/>
              <a:pPr eaLnBrk="1" hangingPunct="1"/>
              <a:t>35</a:t>
            </a:fld>
            <a:endParaRPr lang="en-US" smtClean="0"/>
          </a:p>
        </p:txBody>
      </p:sp>
      <p:sp>
        <p:nvSpPr>
          <p:cNvPr id="62466" name="Rectangle 2"/>
          <p:cNvSpPr>
            <a:spLocks noGrp="1" noChangeArrowheads="1"/>
          </p:cNvSpPr>
          <p:nvPr>
            <p:ph type="title"/>
          </p:nvPr>
        </p:nvSpPr>
        <p:spPr/>
        <p:txBody>
          <a:bodyPr/>
          <a:lstStyle/>
          <a:p>
            <a:pPr eaLnBrk="1" hangingPunct="1"/>
            <a:r>
              <a:rPr lang="en-US" smtClean="0"/>
              <a:t>Social structure….</a:t>
            </a:r>
          </a:p>
        </p:txBody>
      </p:sp>
      <p:sp>
        <p:nvSpPr>
          <p:cNvPr id="62467" name="Rectangle 3"/>
          <p:cNvSpPr>
            <a:spLocks noGrp="1" noChangeArrowheads="1"/>
          </p:cNvSpPr>
          <p:nvPr>
            <p:ph type="body" idx="1"/>
          </p:nvPr>
        </p:nvSpPr>
        <p:spPr/>
        <p:txBody>
          <a:bodyPr/>
          <a:lstStyle/>
          <a:p>
            <a:pPr eaLnBrk="1" hangingPunct="1"/>
            <a:r>
              <a:rPr lang="en-US" b="1" smtClean="0"/>
              <a:t>Social institutions</a:t>
            </a:r>
            <a:r>
              <a:rPr lang="en-US" smtClean="0"/>
              <a:t> are organized patterns of beliefs and behavior centered on basic social needs.</a:t>
            </a:r>
          </a:p>
          <a:p>
            <a:pPr eaLnBrk="1" hangingPunct="1"/>
            <a:r>
              <a:rPr lang="en-US" smtClean="0"/>
              <a:t>Functional view: Institutions play different roles in the society. Those are Replacing, teaching, producing good and services, preserving order, providing and maintaining of sense of purpose </a:t>
            </a:r>
          </a:p>
        </p:txBody>
      </p:sp>
    </p:spTree>
    <p:extLst>
      <p:ext uri="{BB962C8B-B14F-4D97-AF65-F5344CB8AC3E}">
        <p14:creationId xmlns:p14="http://schemas.microsoft.com/office/powerpoint/2010/main" val="11354709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blinds(horizontal)">
                                      <p:cBhvr>
                                        <p:cTn id="7" dur="500"/>
                                        <p:tgtEl>
                                          <p:spTgt spid="624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2467">
                                            <p:txEl>
                                              <p:pRg st="0" end="0"/>
                                            </p:txEl>
                                          </p:spTgt>
                                        </p:tgtEl>
                                        <p:attrNameLst>
                                          <p:attrName>style.visibility</p:attrName>
                                        </p:attrNameLst>
                                      </p:cBhvr>
                                      <p:to>
                                        <p:strVal val="visible"/>
                                      </p:to>
                                    </p:set>
                                    <p:animEffect transition="in" filter="checkerboard(across)">
                                      <p:cBhvr>
                                        <p:cTn id="12" dur="500"/>
                                        <p:tgtEl>
                                          <p:spTgt spid="624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2467">
                                            <p:txEl>
                                              <p:pRg st="1" end="1"/>
                                            </p:txEl>
                                          </p:spTgt>
                                        </p:tgtEl>
                                        <p:attrNameLst>
                                          <p:attrName>style.visibility</p:attrName>
                                        </p:attrNameLst>
                                      </p:cBhvr>
                                      <p:to>
                                        <p:strVal val="visible"/>
                                      </p:to>
                                    </p:set>
                                    <p:animEffect transition="in" filter="checkerboard(across)">
                                      <p:cBhvr>
                                        <p:cTn id="17" dur="500"/>
                                        <p:tgtEl>
                                          <p:spTgt spid="624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prof:W.P.Gamini de Alwis.</a:t>
            </a:r>
          </a:p>
        </p:txBody>
      </p:sp>
      <p:sp>
        <p:nvSpPr>
          <p:cNvPr id="186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6FEA061-BE74-46DD-A81B-65A95AF1C10B}" type="slidenum">
              <a:rPr lang="en-US" smtClean="0"/>
              <a:pPr eaLnBrk="1" hangingPunct="1"/>
              <a:t>36</a:t>
            </a:fld>
            <a:endParaRPr lang="en-US" smtClean="0"/>
          </a:p>
        </p:txBody>
      </p:sp>
      <p:sp>
        <p:nvSpPr>
          <p:cNvPr id="64514" name="Rectangle 2"/>
          <p:cNvSpPr>
            <a:spLocks noGrp="1" noChangeArrowheads="1"/>
          </p:cNvSpPr>
          <p:nvPr>
            <p:ph type="title"/>
          </p:nvPr>
        </p:nvSpPr>
        <p:spPr/>
        <p:txBody>
          <a:bodyPr/>
          <a:lstStyle/>
          <a:p>
            <a:pPr eaLnBrk="1" hangingPunct="1"/>
            <a:r>
              <a:rPr lang="en-US" sz="4000" smtClean="0"/>
              <a:t>Social structure – social institutions</a:t>
            </a:r>
          </a:p>
        </p:txBody>
      </p:sp>
      <p:sp>
        <p:nvSpPr>
          <p:cNvPr id="64515" name="Rectangle 3"/>
          <p:cNvSpPr>
            <a:spLocks noGrp="1" noChangeArrowheads="1"/>
          </p:cNvSpPr>
          <p:nvPr>
            <p:ph type="body" idx="1"/>
          </p:nvPr>
        </p:nvSpPr>
        <p:spPr/>
        <p:txBody>
          <a:bodyPr/>
          <a:lstStyle/>
          <a:p>
            <a:pPr eaLnBrk="1" hangingPunct="1"/>
            <a:r>
              <a:rPr lang="en-US" sz="2800" smtClean="0"/>
              <a:t>Replacing personal – Family, Govt: (dept: of Immigration &amp; emigration)</a:t>
            </a:r>
          </a:p>
          <a:p>
            <a:pPr eaLnBrk="1" hangingPunct="1"/>
            <a:r>
              <a:rPr lang="en-US" sz="2800" smtClean="0"/>
              <a:t>Teaching – Family, schools, Job</a:t>
            </a:r>
          </a:p>
          <a:p>
            <a:pPr eaLnBrk="1" hangingPunct="1"/>
            <a:r>
              <a:rPr lang="en-US" sz="2800" smtClean="0"/>
              <a:t>Production – family, Government policies &amp; organizations, other organizations.</a:t>
            </a:r>
          </a:p>
          <a:p>
            <a:pPr eaLnBrk="1" hangingPunct="1"/>
            <a:r>
              <a:rPr lang="en-US" sz="2800" smtClean="0"/>
              <a:t>Preserving order  – family, Government, Religion. </a:t>
            </a:r>
          </a:p>
          <a:p>
            <a:pPr eaLnBrk="1" hangingPunct="1"/>
            <a:r>
              <a:rPr lang="en-US" sz="2800" smtClean="0"/>
              <a:t>Providing &amp; maintaining a Sense of purpose – Government, Religion, political organizations. </a:t>
            </a:r>
          </a:p>
        </p:txBody>
      </p:sp>
    </p:spTree>
    <p:extLst>
      <p:ext uri="{BB962C8B-B14F-4D97-AF65-F5344CB8AC3E}">
        <p14:creationId xmlns:p14="http://schemas.microsoft.com/office/powerpoint/2010/main" val="20908678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box(in)">
                                      <p:cBhvr>
                                        <p:cTn id="7" dur="500"/>
                                        <p:tgtEl>
                                          <p:spTgt spid="645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 calcmode="lin" valueType="num">
                                      <p:cBhvr additive="base">
                                        <p:cTn id="12" dur="5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45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4515">
                                            <p:txEl>
                                              <p:pRg st="1" end="1"/>
                                            </p:txEl>
                                          </p:spTgt>
                                        </p:tgtEl>
                                        <p:attrNameLst>
                                          <p:attrName>style.visibility</p:attrName>
                                        </p:attrNameLst>
                                      </p:cBhvr>
                                      <p:to>
                                        <p:strVal val="visible"/>
                                      </p:to>
                                    </p:set>
                                    <p:anim calcmode="lin" valueType="num">
                                      <p:cBhvr additive="base">
                                        <p:cTn id="18" dur="5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45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4515">
                                            <p:txEl>
                                              <p:pRg st="2" end="2"/>
                                            </p:txEl>
                                          </p:spTgt>
                                        </p:tgtEl>
                                        <p:attrNameLst>
                                          <p:attrName>style.visibility</p:attrName>
                                        </p:attrNameLst>
                                      </p:cBhvr>
                                      <p:to>
                                        <p:strVal val="visible"/>
                                      </p:to>
                                    </p:set>
                                    <p:anim calcmode="lin" valueType="num">
                                      <p:cBhvr additive="base">
                                        <p:cTn id="24" dur="500" fill="hold"/>
                                        <p:tgtEl>
                                          <p:spTgt spid="6451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45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4515">
                                            <p:txEl>
                                              <p:pRg st="3" end="3"/>
                                            </p:txEl>
                                          </p:spTgt>
                                        </p:tgtEl>
                                        <p:attrNameLst>
                                          <p:attrName>style.visibility</p:attrName>
                                        </p:attrNameLst>
                                      </p:cBhvr>
                                      <p:to>
                                        <p:strVal val="visible"/>
                                      </p:to>
                                    </p:set>
                                    <p:anim calcmode="lin" valueType="num">
                                      <p:cBhvr additive="base">
                                        <p:cTn id="30" dur="500" fill="hold"/>
                                        <p:tgtEl>
                                          <p:spTgt spid="6451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45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4515">
                                            <p:txEl>
                                              <p:pRg st="4" end="4"/>
                                            </p:txEl>
                                          </p:spTgt>
                                        </p:tgtEl>
                                        <p:attrNameLst>
                                          <p:attrName>style.visibility</p:attrName>
                                        </p:attrNameLst>
                                      </p:cBhvr>
                                      <p:to>
                                        <p:strVal val="visible"/>
                                      </p:to>
                                    </p:set>
                                    <p:anim calcmode="lin" valueType="num">
                                      <p:cBhvr additive="base">
                                        <p:cTn id="36" dur="500" fill="hold"/>
                                        <p:tgtEl>
                                          <p:spTgt spid="64515">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45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prof:W.P.Gamini de Alwis.</a:t>
            </a:r>
          </a:p>
        </p:txBody>
      </p:sp>
      <p:sp>
        <p:nvSpPr>
          <p:cNvPr id="1873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8FFA340-8B13-4199-A254-A2ED519B2D9B}" type="slidenum">
              <a:rPr lang="en-US" smtClean="0"/>
              <a:pPr eaLnBrk="1" hangingPunct="1"/>
              <a:t>37</a:t>
            </a:fld>
            <a:endParaRPr lang="en-US" smtClean="0"/>
          </a:p>
        </p:txBody>
      </p:sp>
      <p:sp>
        <p:nvSpPr>
          <p:cNvPr id="65538" name="Rectangle 2"/>
          <p:cNvSpPr>
            <a:spLocks noGrp="1" noChangeArrowheads="1"/>
          </p:cNvSpPr>
          <p:nvPr>
            <p:ph type="title"/>
          </p:nvPr>
        </p:nvSpPr>
        <p:spPr/>
        <p:txBody>
          <a:bodyPr/>
          <a:lstStyle/>
          <a:p>
            <a:pPr eaLnBrk="1" hangingPunct="1"/>
            <a:r>
              <a:rPr lang="en-US" sz="4000" smtClean="0"/>
              <a:t>Social structure-social institutions</a:t>
            </a:r>
          </a:p>
        </p:txBody>
      </p:sp>
      <p:sp>
        <p:nvSpPr>
          <p:cNvPr id="65539" name="Rectangle 3"/>
          <p:cNvSpPr>
            <a:spLocks noGrp="1" noChangeArrowheads="1"/>
          </p:cNvSpPr>
          <p:nvPr>
            <p:ph type="body" idx="1"/>
          </p:nvPr>
        </p:nvSpPr>
        <p:spPr/>
        <p:txBody>
          <a:bodyPr/>
          <a:lstStyle/>
          <a:p>
            <a:pPr eaLnBrk="1" hangingPunct="1"/>
            <a:r>
              <a:rPr lang="en-US" smtClean="0"/>
              <a:t>Conflict view: institutions help to maintain the power structure.</a:t>
            </a:r>
          </a:p>
          <a:p>
            <a:pPr eaLnBrk="1" hangingPunct="1"/>
            <a:r>
              <a:rPr lang="en-US" smtClean="0"/>
              <a:t>Interactionist view: that affect our daily lives. Our everyday behavior is governed by  social interactions. </a:t>
            </a:r>
          </a:p>
          <a:p>
            <a:pPr eaLnBrk="1" hangingPunct="1"/>
            <a:r>
              <a:rPr lang="en-US" smtClean="0"/>
              <a:t>Old           modern societies. (mechanized, westernized, urbanized) </a:t>
            </a:r>
          </a:p>
        </p:txBody>
      </p:sp>
      <p:sp>
        <p:nvSpPr>
          <p:cNvPr id="187398" name="Line 4"/>
          <p:cNvSpPr>
            <a:spLocks noChangeShapeType="1"/>
          </p:cNvSpPr>
          <p:nvPr/>
        </p:nvSpPr>
        <p:spPr bwMode="auto">
          <a:xfrm>
            <a:off x="1676400" y="4572000"/>
            <a:ext cx="914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3067090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box(in)">
                                      <p:cBhvr>
                                        <p:cTn id="7" dur="500"/>
                                        <p:tgtEl>
                                          <p:spTgt spid="655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5539">
                                            <p:txEl>
                                              <p:pRg st="0" end="0"/>
                                            </p:txEl>
                                          </p:spTgt>
                                        </p:tgtEl>
                                        <p:attrNameLst>
                                          <p:attrName>style.visibility</p:attrName>
                                        </p:attrNameLst>
                                      </p:cBhvr>
                                      <p:to>
                                        <p:strVal val="visible"/>
                                      </p:to>
                                    </p:set>
                                    <p:anim calcmode="lin" valueType="num">
                                      <p:cBhvr additive="base">
                                        <p:cTn id="12"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5539">
                                            <p:txEl>
                                              <p:pRg st="1" end="1"/>
                                            </p:txEl>
                                          </p:spTgt>
                                        </p:tgtEl>
                                        <p:attrNameLst>
                                          <p:attrName>style.visibility</p:attrName>
                                        </p:attrNameLst>
                                      </p:cBhvr>
                                      <p:to>
                                        <p:strVal val="visible"/>
                                      </p:to>
                                    </p:set>
                                    <p:anim calcmode="lin" valueType="num">
                                      <p:cBhvr additive="base">
                                        <p:cTn id="18" dur="5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5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5539">
                                            <p:txEl>
                                              <p:pRg st="2" end="2"/>
                                            </p:txEl>
                                          </p:spTgt>
                                        </p:tgtEl>
                                        <p:attrNameLst>
                                          <p:attrName>style.visibility</p:attrName>
                                        </p:attrNameLst>
                                      </p:cBhvr>
                                      <p:to>
                                        <p:strVal val="visible"/>
                                      </p:to>
                                    </p:set>
                                    <p:anim calcmode="lin" valueType="num">
                                      <p:cBhvr additive="base">
                                        <p:cTn id="24" dur="5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55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Footer Placeholder 4"/>
          <p:cNvSpPr>
            <a:spLocks noGrp="1"/>
          </p:cNvSpPr>
          <p:nvPr>
            <p:ph type="ftr" sz="quarter" idx="11"/>
          </p:nvPr>
        </p:nvSpPr>
        <p:spPr>
          <a:noFill/>
        </p:spPr>
        <p:txBody>
          <a:bodyPr/>
          <a:lstStyle/>
          <a:p>
            <a:r>
              <a:rPr lang="en-US" smtClean="0"/>
              <a:t>Prof.Gamini De Alwis </a:t>
            </a:r>
          </a:p>
        </p:txBody>
      </p:sp>
      <p:sp>
        <p:nvSpPr>
          <p:cNvPr id="176131" name="Slide Number Placeholder 5"/>
          <p:cNvSpPr>
            <a:spLocks noGrp="1"/>
          </p:cNvSpPr>
          <p:nvPr>
            <p:ph type="sldNum" sz="quarter" idx="12"/>
          </p:nvPr>
        </p:nvSpPr>
        <p:spPr>
          <a:noFill/>
        </p:spPr>
        <p:txBody>
          <a:bodyPr/>
          <a:lstStyle/>
          <a:p>
            <a:fld id="{B45849C1-656E-4084-9F4E-E33831F46BD3}" type="slidenum">
              <a:rPr lang="en-US" smtClean="0"/>
              <a:pPr/>
              <a:t>4</a:t>
            </a:fld>
            <a:endParaRPr lang="en-US" smtClean="0"/>
          </a:p>
        </p:txBody>
      </p:sp>
      <p:sp>
        <p:nvSpPr>
          <p:cNvPr id="176132" name="Rectangle 2"/>
          <p:cNvSpPr>
            <a:spLocks noGrp="1" noChangeArrowheads="1"/>
          </p:cNvSpPr>
          <p:nvPr>
            <p:ph type="title"/>
          </p:nvPr>
        </p:nvSpPr>
        <p:spPr/>
        <p:txBody>
          <a:bodyPr/>
          <a:lstStyle/>
          <a:p>
            <a:pPr eaLnBrk="1" hangingPunct="1"/>
            <a:r>
              <a:rPr lang="en-US" smtClean="0"/>
              <a:t>Social interaction</a:t>
            </a:r>
          </a:p>
        </p:txBody>
      </p:sp>
      <p:sp>
        <p:nvSpPr>
          <p:cNvPr id="176133" name="Rectangle 3"/>
          <p:cNvSpPr>
            <a:spLocks noGrp="1" noChangeArrowheads="1"/>
          </p:cNvSpPr>
          <p:nvPr>
            <p:ph type="body" idx="1"/>
          </p:nvPr>
        </p:nvSpPr>
        <p:spPr/>
        <p:txBody>
          <a:bodyPr/>
          <a:lstStyle/>
          <a:p>
            <a:pPr eaLnBrk="1" hangingPunct="1"/>
            <a:r>
              <a:rPr lang="en-US" smtClean="0"/>
              <a:t>The process in which people act and react to one another</a:t>
            </a:r>
          </a:p>
        </p:txBody>
      </p:sp>
      <p:sp>
        <p:nvSpPr>
          <p:cNvPr id="2" name="Date Placeholder 1"/>
          <p:cNvSpPr>
            <a:spLocks noGrp="1"/>
          </p:cNvSpPr>
          <p:nvPr>
            <p:ph type="dt" sz="half" idx="10"/>
          </p:nvPr>
        </p:nvSpPr>
        <p:spPr/>
        <p:txBody>
          <a:bodyPr/>
          <a:lstStyle/>
          <a:p>
            <a:fld id="{149A12B2-B7E5-4537-9CF8-C3933F98AC8A}" type="datetime1">
              <a:rPr lang="en-US" smtClean="0"/>
              <a:t>3/21/2018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6132"/>
                                        </p:tgtEl>
                                        <p:attrNameLst>
                                          <p:attrName>style.visibility</p:attrName>
                                        </p:attrNameLst>
                                      </p:cBhvr>
                                      <p:to>
                                        <p:strVal val="visible"/>
                                      </p:to>
                                    </p:set>
                                    <p:animEffect transition="in" filter="box(in)">
                                      <p:cBhvr>
                                        <p:cTn id="7" dur="500"/>
                                        <p:tgtEl>
                                          <p:spTgt spid="1761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6133">
                                            <p:txEl>
                                              <p:pRg st="0" end="0"/>
                                            </p:txEl>
                                          </p:spTgt>
                                        </p:tgtEl>
                                        <p:attrNameLst>
                                          <p:attrName>style.visibility</p:attrName>
                                        </p:attrNameLst>
                                      </p:cBhvr>
                                      <p:to>
                                        <p:strVal val="visible"/>
                                      </p:to>
                                    </p:set>
                                    <p:animEffect transition="in" filter="checkerboard(across)">
                                      <p:cBhvr>
                                        <p:cTn id="12" dur="500"/>
                                        <p:tgtEl>
                                          <p:spTgt spid="1761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2" grpId="0"/>
      <p:bldP spid="17613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Footer Placeholder 4"/>
          <p:cNvSpPr>
            <a:spLocks noGrp="1"/>
          </p:cNvSpPr>
          <p:nvPr>
            <p:ph type="ftr" sz="quarter" idx="11"/>
          </p:nvPr>
        </p:nvSpPr>
        <p:spPr>
          <a:noFill/>
        </p:spPr>
        <p:txBody>
          <a:bodyPr/>
          <a:lstStyle/>
          <a:p>
            <a:r>
              <a:rPr lang="en-US" smtClean="0"/>
              <a:t>Prof.Gamini De Alwis </a:t>
            </a:r>
          </a:p>
        </p:txBody>
      </p:sp>
      <p:sp>
        <p:nvSpPr>
          <p:cNvPr id="177155" name="Slide Number Placeholder 5"/>
          <p:cNvSpPr>
            <a:spLocks noGrp="1"/>
          </p:cNvSpPr>
          <p:nvPr>
            <p:ph type="sldNum" sz="quarter" idx="12"/>
          </p:nvPr>
        </p:nvSpPr>
        <p:spPr>
          <a:noFill/>
        </p:spPr>
        <p:txBody>
          <a:bodyPr/>
          <a:lstStyle/>
          <a:p>
            <a:fld id="{48716CA7-5E89-4767-BF95-BF8AF3962C76}" type="slidenum">
              <a:rPr lang="en-US" smtClean="0"/>
              <a:pPr/>
              <a:t>5</a:t>
            </a:fld>
            <a:endParaRPr lang="en-US" smtClean="0"/>
          </a:p>
        </p:txBody>
      </p:sp>
      <p:sp>
        <p:nvSpPr>
          <p:cNvPr id="61442" name="Rectangle 2"/>
          <p:cNvSpPr>
            <a:spLocks noGrp="1" noChangeArrowheads="1"/>
          </p:cNvSpPr>
          <p:nvPr>
            <p:ph type="title"/>
          </p:nvPr>
        </p:nvSpPr>
        <p:spPr/>
        <p:txBody>
          <a:bodyPr/>
          <a:lstStyle/>
          <a:p>
            <a:pPr eaLnBrk="1" hangingPunct="1"/>
            <a:r>
              <a:rPr lang="en-US" smtClean="0"/>
              <a:t>Elements of social structure</a:t>
            </a:r>
          </a:p>
        </p:txBody>
      </p:sp>
      <p:sp>
        <p:nvSpPr>
          <p:cNvPr id="61443" name="Rectangle 3"/>
          <p:cNvSpPr>
            <a:spLocks noGrp="1" noChangeArrowheads="1"/>
          </p:cNvSpPr>
          <p:nvPr>
            <p:ph type="body" idx="1"/>
          </p:nvPr>
        </p:nvSpPr>
        <p:spPr/>
        <p:txBody>
          <a:bodyPr/>
          <a:lstStyle/>
          <a:p>
            <a:pPr eaLnBrk="1" hangingPunct="1"/>
            <a:r>
              <a:rPr lang="en-US" smtClean="0"/>
              <a:t>Social status </a:t>
            </a:r>
          </a:p>
          <a:p>
            <a:pPr eaLnBrk="1" hangingPunct="1"/>
            <a:r>
              <a:rPr lang="en-US" smtClean="0"/>
              <a:t>Social roles</a:t>
            </a:r>
          </a:p>
          <a:p>
            <a:pPr eaLnBrk="1" hangingPunct="1"/>
            <a:r>
              <a:rPr lang="en-US" smtClean="0"/>
              <a:t>Social groups</a:t>
            </a:r>
          </a:p>
          <a:p>
            <a:pPr eaLnBrk="1" hangingPunct="1"/>
            <a:r>
              <a:rPr lang="en-US" smtClean="0"/>
              <a:t>Social institutions</a:t>
            </a:r>
          </a:p>
        </p:txBody>
      </p:sp>
      <p:sp>
        <p:nvSpPr>
          <p:cNvPr id="2" name="Date Placeholder 1"/>
          <p:cNvSpPr>
            <a:spLocks noGrp="1"/>
          </p:cNvSpPr>
          <p:nvPr>
            <p:ph type="dt" sz="half" idx="10"/>
          </p:nvPr>
        </p:nvSpPr>
        <p:spPr/>
        <p:txBody>
          <a:bodyPr/>
          <a:lstStyle/>
          <a:p>
            <a:fld id="{269B19B3-7C37-46CA-AEC1-C0FF01F90B66}" type="datetime1">
              <a:rPr lang="en-US" smtClean="0"/>
              <a:t>3/21/2018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checkerboard(across)">
                                      <p:cBhvr>
                                        <p:cTn id="7" dur="500"/>
                                        <p:tgtEl>
                                          <p:spTgt spid="614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61443">
                                            <p:txEl>
                                              <p:pRg st="0" end="0"/>
                                            </p:txEl>
                                          </p:spTgt>
                                        </p:tgtEl>
                                        <p:attrNameLst>
                                          <p:attrName>style.visibility</p:attrName>
                                        </p:attrNameLst>
                                      </p:cBhvr>
                                      <p:to>
                                        <p:strVal val="visible"/>
                                      </p:to>
                                    </p:set>
                                    <p:anim calcmode="lin" valueType="num">
                                      <p:cBhvr>
                                        <p:cTn id="12" dur="500" fill="hold"/>
                                        <p:tgtEl>
                                          <p:spTgt spid="6144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6144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61443">
                                            <p:txEl>
                                              <p:pRg st="1" end="1"/>
                                            </p:txEl>
                                          </p:spTgt>
                                        </p:tgtEl>
                                        <p:attrNameLst>
                                          <p:attrName>style.visibility</p:attrName>
                                        </p:attrNameLst>
                                      </p:cBhvr>
                                      <p:to>
                                        <p:strVal val="visible"/>
                                      </p:to>
                                    </p:set>
                                    <p:anim calcmode="lin" valueType="num">
                                      <p:cBhvr>
                                        <p:cTn id="18" dur="500" fill="hold"/>
                                        <p:tgtEl>
                                          <p:spTgt spid="6144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6144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61443">
                                            <p:txEl>
                                              <p:pRg st="2" end="2"/>
                                            </p:txEl>
                                          </p:spTgt>
                                        </p:tgtEl>
                                        <p:attrNameLst>
                                          <p:attrName>style.visibility</p:attrName>
                                        </p:attrNameLst>
                                      </p:cBhvr>
                                      <p:to>
                                        <p:strVal val="visible"/>
                                      </p:to>
                                    </p:set>
                                    <p:anim calcmode="lin" valueType="num">
                                      <p:cBhvr>
                                        <p:cTn id="24" dur="500" fill="hold"/>
                                        <p:tgtEl>
                                          <p:spTgt spid="6144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6144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61443">
                                            <p:txEl>
                                              <p:pRg st="3" end="3"/>
                                            </p:txEl>
                                          </p:spTgt>
                                        </p:tgtEl>
                                        <p:attrNameLst>
                                          <p:attrName>style.visibility</p:attrName>
                                        </p:attrNameLst>
                                      </p:cBhvr>
                                      <p:to>
                                        <p:strVal val="visible"/>
                                      </p:to>
                                    </p:set>
                                    <p:anim calcmode="lin" valueType="num">
                                      <p:cBhvr>
                                        <p:cTn id="30" dur="500" fill="hold"/>
                                        <p:tgtEl>
                                          <p:spTgt spid="6144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6144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Footer Placeholder 4"/>
          <p:cNvSpPr>
            <a:spLocks noGrp="1"/>
          </p:cNvSpPr>
          <p:nvPr>
            <p:ph type="ftr" sz="quarter" idx="11"/>
          </p:nvPr>
        </p:nvSpPr>
        <p:spPr>
          <a:noFill/>
        </p:spPr>
        <p:txBody>
          <a:bodyPr/>
          <a:lstStyle/>
          <a:p>
            <a:r>
              <a:rPr lang="en-US" smtClean="0"/>
              <a:t>Prof.Gamini De Alwis </a:t>
            </a:r>
          </a:p>
        </p:txBody>
      </p:sp>
      <p:sp>
        <p:nvSpPr>
          <p:cNvPr id="178179" name="Slide Number Placeholder 5"/>
          <p:cNvSpPr>
            <a:spLocks noGrp="1"/>
          </p:cNvSpPr>
          <p:nvPr>
            <p:ph type="sldNum" sz="quarter" idx="12"/>
          </p:nvPr>
        </p:nvSpPr>
        <p:spPr>
          <a:noFill/>
        </p:spPr>
        <p:txBody>
          <a:bodyPr/>
          <a:lstStyle/>
          <a:p>
            <a:fld id="{6FE0301D-0950-4F32-B9BC-62FACC8D6296}" type="slidenum">
              <a:rPr lang="en-US" smtClean="0"/>
              <a:pPr/>
              <a:t>6</a:t>
            </a:fld>
            <a:endParaRPr lang="en-US" smtClean="0"/>
          </a:p>
        </p:txBody>
      </p:sp>
      <p:sp>
        <p:nvSpPr>
          <p:cNvPr id="58370" name="Rectangle 2"/>
          <p:cNvSpPr>
            <a:spLocks noGrp="1" noChangeArrowheads="1"/>
          </p:cNvSpPr>
          <p:nvPr>
            <p:ph type="title"/>
          </p:nvPr>
        </p:nvSpPr>
        <p:spPr/>
        <p:txBody>
          <a:bodyPr/>
          <a:lstStyle/>
          <a:p>
            <a:pPr eaLnBrk="1" hangingPunct="1"/>
            <a:r>
              <a:rPr lang="en-US" smtClean="0"/>
              <a:t>Social  structure….</a:t>
            </a:r>
          </a:p>
        </p:txBody>
      </p:sp>
      <p:sp>
        <p:nvSpPr>
          <p:cNvPr id="58371" name="Rectangle 3"/>
          <p:cNvSpPr>
            <a:spLocks noGrp="1" noChangeArrowheads="1"/>
          </p:cNvSpPr>
          <p:nvPr>
            <p:ph type="body" idx="1"/>
          </p:nvPr>
        </p:nvSpPr>
        <p:spPr/>
        <p:txBody>
          <a:bodyPr/>
          <a:lstStyle/>
          <a:p>
            <a:pPr eaLnBrk="1" hangingPunct="1">
              <a:lnSpc>
                <a:spcPct val="90000"/>
              </a:lnSpc>
            </a:pPr>
            <a:r>
              <a:rPr lang="en-US" b="1" dirty="0" smtClean="0"/>
              <a:t>Status</a:t>
            </a:r>
            <a:r>
              <a:rPr lang="en-US" dirty="0" smtClean="0"/>
              <a:t> : any of the full range of socially defined positions within  large group or society- from the lowest to highest position.</a:t>
            </a:r>
          </a:p>
          <a:p>
            <a:pPr eaLnBrk="1" hangingPunct="1">
              <a:lnSpc>
                <a:spcPct val="90000"/>
              </a:lnSpc>
            </a:pPr>
            <a:r>
              <a:rPr lang="en-US" dirty="0" smtClean="0"/>
              <a:t>Ascribed status: is assigned to a person by society without regard for the person’s unique talents or characteristics. (Male/female, Daughter / son, old/young man)</a:t>
            </a:r>
          </a:p>
          <a:p>
            <a:pPr eaLnBrk="1" hangingPunct="1">
              <a:lnSpc>
                <a:spcPct val="90000"/>
              </a:lnSpc>
            </a:pPr>
            <a:endParaRPr lang="en-US" dirty="0" smtClean="0"/>
          </a:p>
        </p:txBody>
      </p:sp>
      <p:sp>
        <p:nvSpPr>
          <p:cNvPr id="2" name="Date Placeholder 1"/>
          <p:cNvSpPr>
            <a:spLocks noGrp="1"/>
          </p:cNvSpPr>
          <p:nvPr>
            <p:ph type="dt" sz="half" idx="10"/>
          </p:nvPr>
        </p:nvSpPr>
        <p:spPr/>
        <p:txBody>
          <a:bodyPr/>
          <a:lstStyle/>
          <a:p>
            <a:fld id="{5CC4F084-6082-48FB-8A22-7D35ABCD80E0}" type="datetime1">
              <a:rPr lang="en-US" smtClean="0"/>
              <a:t>3/21/2018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blinds(horizontal)">
                                      <p:cBhvr>
                                        <p:cTn id="7" dur="500"/>
                                        <p:tgtEl>
                                          <p:spTgt spid="58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8371">
                                            <p:txEl>
                                              <p:pRg st="0" end="0"/>
                                            </p:txEl>
                                          </p:spTgt>
                                        </p:tgtEl>
                                        <p:attrNameLst>
                                          <p:attrName>style.visibility</p:attrName>
                                        </p:attrNameLst>
                                      </p:cBhvr>
                                      <p:to>
                                        <p:strVal val="visible"/>
                                      </p:to>
                                    </p:set>
                                    <p:animEffect transition="in" filter="wedge">
                                      <p:cBhvr>
                                        <p:cTn id="12" dur="2000"/>
                                        <p:tgtEl>
                                          <p:spTgt spid="583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58371">
                                            <p:txEl>
                                              <p:pRg st="1" end="1"/>
                                            </p:txEl>
                                          </p:spTgt>
                                        </p:tgtEl>
                                        <p:attrNameLst>
                                          <p:attrName>style.visibility</p:attrName>
                                        </p:attrNameLst>
                                      </p:cBhvr>
                                      <p:to>
                                        <p:strVal val="visible"/>
                                      </p:to>
                                    </p:set>
                                    <p:animEffect transition="in" filter="wedge">
                                      <p:cBhvr>
                                        <p:cTn id="17" dur="2000"/>
                                        <p:tgtEl>
                                          <p:spTgt spid="583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Footer Placeholder 4"/>
          <p:cNvSpPr>
            <a:spLocks noGrp="1"/>
          </p:cNvSpPr>
          <p:nvPr>
            <p:ph type="ftr" sz="quarter" idx="11"/>
          </p:nvPr>
        </p:nvSpPr>
        <p:spPr>
          <a:noFill/>
        </p:spPr>
        <p:txBody>
          <a:bodyPr/>
          <a:lstStyle/>
          <a:p>
            <a:r>
              <a:rPr lang="en-US" smtClean="0"/>
              <a:t>Prof.Gamini De Alwis </a:t>
            </a:r>
          </a:p>
        </p:txBody>
      </p:sp>
      <p:sp>
        <p:nvSpPr>
          <p:cNvPr id="179203" name="Slide Number Placeholder 5"/>
          <p:cNvSpPr>
            <a:spLocks noGrp="1"/>
          </p:cNvSpPr>
          <p:nvPr>
            <p:ph type="sldNum" sz="quarter" idx="12"/>
          </p:nvPr>
        </p:nvSpPr>
        <p:spPr>
          <a:noFill/>
        </p:spPr>
        <p:txBody>
          <a:bodyPr/>
          <a:lstStyle/>
          <a:p>
            <a:fld id="{663899D0-9EB5-40B8-ACF2-F4E814596354}" type="slidenum">
              <a:rPr lang="en-US" smtClean="0"/>
              <a:pPr/>
              <a:t>7</a:t>
            </a:fld>
            <a:endParaRPr lang="en-US" smtClean="0"/>
          </a:p>
        </p:txBody>
      </p:sp>
      <p:sp>
        <p:nvSpPr>
          <p:cNvPr id="59394" name="Rectangle 2"/>
          <p:cNvSpPr>
            <a:spLocks noGrp="1" noChangeArrowheads="1"/>
          </p:cNvSpPr>
          <p:nvPr>
            <p:ph type="title"/>
          </p:nvPr>
        </p:nvSpPr>
        <p:spPr/>
        <p:txBody>
          <a:bodyPr/>
          <a:lstStyle/>
          <a:p>
            <a:pPr eaLnBrk="1" hangingPunct="1"/>
            <a:r>
              <a:rPr lang="en-US" smtClean="0"/>
              <a:t>Social structure…</a:t>
            </a:r>
          </a:p>
        </p:txBody>
      </p:sp>
      <p:sp>
        <p:nvSpPr>
          <p:cNvPr id="59395" name="Rectangle 3"/>
          <p:cNvSpPr>
            <a:spLocks noGrp="1" noChangeArrowheads="1"/>
          </p:cNvSpPr>
          <p:nvPr>
            <p:ph type="body" idx="1"/>
          </p:nvPr>
        </p:nvSpPr>
        <p:spPr/>
        <p:txBody>
          <a:bodyPr/>
          <a:lstStyle/>
          <a:p>
            <a:pPr eaLnBrk="1" hangingPunct="1"/>
            <a:r>
              <a:rPr lang="en-US" dirty="0" smtClean="0"/>
              <a:t>Achieved status: is attained by a person largely his or her own efforts. (student, friend, employee, union president </a:t>
            </a:r>
            <a:r>
              <a:rPr lang="en-US" dirty="0" err="1" smtClean="0"/>
              <a:t>etc</a:t>
            </a:r>
            <a:r>
              <a:rPr lang="en-US" dirty="0" smtClean="0"/>
              <a:t>) </a:t>
            </a:r>
          </a:p>
          <a:p>
            <a:pPr eaLnBrk="1" hangingPunct="1"/>
            <a:r>
              <a:rPr lang="en-US" b="1" dirty="0" smtClean="0"/>
              <a:t>Social  roles</a:t>
            </a:r>
            <a:r>
              <a:rPr lang="en-US" dirty="0" smtClean="0"/>
              <a:t> : is a set of </a:t>
            </a:r>
            <a:r>
              <a:rPr lang="en-US" u="sng" dirty="0" smtClean="0"/>
              <a:t>expectations</a:t>
            </a:r>
            <a:r>
              <a:rPr lang="en-US" dirty="0" smtClean="0"/>
              <a:t> for people who occupy a given social positions or status. (father, student, driver </a:t>
            </a:r>
            <a:r>
              <a:rPr lang="en-US" dirty="0" err="1" smtClean="0"/>
              <a:t>etc</a:t>
            </a:r>
            <a:r>
              <a:rPr lang="en-US" dirty="0" smtClean="0"/>
              <a:t>)</a:t>
            </a:r>
          </a:p>
          <a:p>
            <a:pPr eaLnBrk="1" hangingPunct="1"/>
            <a:endParaRPr lang="en-US" dirty="0" smtClean="0"/>
          </a:p>
        </p:txBody>
      </p:sp>
      <p:sp>
        <p:nvSpPr>
          <p:cNvPr id="2" name="Date Placeholder 1"/>
          <p:cNvSpPr>
            <a:spLocks noGrp="1"/>
          </p:cNvSpPr>
          <p:nvPr>
            <p:ph type="dt" sz="half" idx="10"/>
          </p:nvPr>
        </p:nvSpPr>
        <p:spPr/>
        <p:txBody>
          <a:bodyPr/>
          <a:lstStyle/>
          <a:p>
            <a:fld id="{821EC01A-06F8-43A9-8DA4-73DD0E0A76F1}" type="datetime1">
              <a:rPr lang="en-US" smtClean="0"/>
              <a:t>3/21/2018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checkerboard(across)">
                                      <p:cBhvr>
                                        <p:cTn id="7" dur="500"/>
                                        <p:tgtEl>
                                          <p:spTgt spid="59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9395">
                                            <p:txEl>
                                              <p:pRg st="0" end="0"/>
                                            </p:txEl>
                                          </p:spTgt>
                                        </p:tgtEl>
                                        <p:attrNameLst>
                                          <p:attrName>style.visibility</p:attrName>
                                        </p:attrNameLst>
                                      </p:cBhvr>
                                      <p:to>
                                        <p:strVal val="visible"/>
                                      </p:to>
                                    </p:set>
                                    <p:animEffect transition="in" filter="wedge">
                                      <p:cBhvr>
                                        <p:cTn id="12" dur="2000"/>
                                        <p:tgtEl>
                                          <p:spTgt spid="593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59395">
                                            <p:txEl>
                                              <p:pRg st="1" end="1"/>
                                            </p:txEl>
                                          </p:spTgt>
                                        </p:tgtEl>
                                        <p:attrNameLst>
                                          <p:attrName>style.visibility</p:attrName>
                                        </p:attrNameLst>
                                      </p:cBhvr>
                                      <p:to>
                                        <p:strVal val="visible"/>
                                      </p:to>
                                    </p:set>
                                    <p:animEffect transition="in" filter="wedge">
                                      <p:cBhvr>
                                        <p:cTn id="17" dur="20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Footer Placeholder 4"/>
          <p:cNvSpPr>
            <a:spLocks noGrp="1"/>
          </p:cNvSpPr>
          <p:nvPr>
            <p:ph type="ftr" sz="quarter" idx="11"/>
          </p:nvPr>
        </p:nvSpPr>
        <p:spPr>
          <a:noFill/>
        </p:spPr>
        <p:txBody>
          <a:bodyPr/>
          <a:lstStyle/>
          <a:p>
            <a:r>
              <a:rPr lang="en-US" smtClean="0"/>
              <a:t>Prof.Gamini De Alwis </a:t>
            </a:r>
          </a:p>
        </p:txBody>
      </p:sp>
      <p:sp>
        <p:nvSpPr>
          <p:cNvPr id="180227" name="Slide Number Placeholder 5"/>
          <p:cNvSpPr>
            <a:spLocks noGrp="1"/>
          </p:cNvSpPr>
          <p:nvPr>
            <p:ph type="sldNum" sz="quarter" idx="12"/>
          </p:nvPr>
        </p:nvSpPr>
        <p:spPr>
          <a:noFill/>
        </p:spPr>
        <p:txBody>
          <a:bodyPr/>
          <a:lstStyle/>
          <a:p>
            <a:fld id="{027BE98B-62C6-4CBE-A874-C58C63F7C7BD}" type="slidenum">
              <a:rPr lang="en-US" smtClean="0"/>
              <a:pPr/>
              <a:t>8</a:t>
            </a:fld>
            <a:endParaRPr lang="en-US" smtClean="0"/>
          </a:p>
        </p:txBody>
      </p:sp>
      <p:sp>
        <p:nvSpPr>
          <p:cNvPr id="60418" name="Rectangle 2"/>
          <p:cNvSpPr>
            <a:spLocks noGrp="1" noChangeArrowheads="1"/>
          </p:cNvSpPr>
          <p:nvPr>
            <p:ph type="title"/>
          </p:nvPr>
        </p:nvSpPr>
        <p:spPr/>
        <p:txBody>
          <a:bodyPr/>
          <a:lstStyle/>
          <a:p>
            <a:pPr eaLnBrk="1" hangingPunct="1"/>
            <a:r>
              <a:rPr lang="en-US" smtClean="0"/>
              <a:t>Social structure…</a:t>
            </a:r>
          </a:p>
        </p:txBody>
      </p:sp>
      <p:sp>
        <p:nvSpPr>
          <p:cNvPr id="60419" name="Rectangle 3"/>
          <p:cNvSpPr>
            <a:spLocks noGrp="1" noChangeArrowheads="1"/>
          </p:cNvSpPr>
          <p:nvPr>
            <p:ph type="body" idx="1"/>
          </p:nvPr>
        </p:nvSpPr>
        <p:spPr/>
        <p:txBody>
          <a:bodyPr/>
          <a:lstStyle/>
          <a:p>
            <a:pPr eaLnBrk="1" hangingPunct="1"/>
            <a:r>
              <a:rPr lang="en-US" sz="2800" dirty="0" smtClean="0"/>
              <a:t>Role conflicts: occurs when incompatible expectations arise from two or more social positions held by the same person. </a:t>
            </a:r>
          </a:p>
          <a:p>
            <a:pPr eaLnBrk="1" hangingPunct="1"/>
            <a:r>
              <a:rPr lang="en-US" sz="2800" dirty="0" smtClean="0"/>
              <a:t>It call for important ethical choices.</a:t>
            </a:r>
          </a:p>
          <a:p>
            <a:pPr eaLnBrk="1" hangingPunct="1"/>
            <a:r>
              <a:rPr lang="en-US" sz="2800" b="1" dirty="0" smtClean="0"/>
              <a:t>Social groups : </a:t>
            </a:r>
            <a:r>
              <a:rPr lang="en-US" sz="2800" dirty="0" smtClean="0"/>
              <a:t>is any number of people with similar norms, values, and expectations who regularly and consciously interact.</a:t>
            </a:r>
          </a:p>
          <a:p>
            <a:pPr eaLnBrk="1" hangingPunct="1"/>
            <a:r>
              <a:rPr lang="en-US" sz="2800" dirty="0" smtClean="0"/>
              <a:t>It lead to social interactions and social network</a:t>
            </a:r>
            <a:endParaRPr lang="en-US" sz="2800" b="1" dirty="0" smtClean="0"/>
          </a:p>
        </p:txBody>
      </p:sp>
      <p:sp>
        <p:nvSpPr>
          <p:cNvPr id="2" name="Date Placeholder 1"/>
          <p:cNvSpPr>
            <a:spLocks noGrp="1"/>
          </p:cNvSpPr>
          <p:nvPr>
            <p:ph type="dt" sz="half" idx="10"/>
          </p:nvPr>
        </p:nvSpPr>
        <p:spPr/>
        <p:txBody>
          <a:bodyPr/>
          <a:lstStyle/>
          <a:p>
            <a:fld id="{3E880F10-061B-4766-964C-F05635B7C862}" type="datetime1">
              <a:rPr lang="en-US" smtClean="0"/>
              <a:t>3/21/2018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checkerboard(across)">
                                      <p:cBhvr>
                                        <p:cTn id="7" dur="500"/>
                                        <p:tgtEl>
                                          <p:spTgt spid="60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60419">
                                            <p:txEl>
                                              <p:pRg st="0" end="0"/>
                                            </p:txEl>
                                          </p:spTgt>
                                        </p:tgtEl>
                                        <p:attrNameLst>
                                          <p:attrName>style.visibility</p:attrName>
                                        </p:attrNameLst>
                                      </p:cBhvr>
                                      <p:to>
                                        <p:strVal val="visible"/>
                                      </p:to>
                                    </p:set>
                                    <p:animEffect transition="in" filter="wedge">
                                      <p:cBhvr>
                                        <p:cTn id="12" dur="2000"/>
                                        <p:tgtEl>
                                          <p:spTgt spid="604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Effect transition="in" filter="wedge">
                                      <p:cBhvr>
                                        <p:cTn id="17" dur="2000"/>
                                        <p:tgtEl>
                                          <p:spTgt spid="604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60419">
                                            <p:txEl>
                                              <p:pRg st="2" end="2"/>
                                            </p:txEl>
                                          </p:spTgt>
                                        </p:tgtEl>
                                        <p:attrNameLst>
                                          <p:attrName>style.visibility</p:attrName>
                                        </p:attrNameLst>
                                      </p:cBhvr>
                                      <p:to>
                                        <p:strVal val="visible"/>
                                      </p:to>
                                    </p:set>
                                    <p:animEffect transition="in" filter="wedge">
                                      <p:cBhvr>
                                        <p:cTn id="22" dur="2000"/>
                                        <p:tgtEl>
                                          <p:spTgt spid="604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60419">
                                            <p:txEl>
                                              <p:pRg st="3" end="3"/>
                                            </p:txEl>
                                          </p:spTgt>
                                        </p:tgtEl>
                                        <p:attrNameLst>
                                          <p:attrName>style.visibility</p:attrName>
                                        </p:attrNameLst>
                                      </p:cBhvr>
                                      <p:to>
                                        <p:strVal val="visible"/>
                                      </p:to>
                                    </p:set>
                                    <p:animEffect transition="in" filter="wedge">
                                      <p:cBhvr>
                                        <p:cTn id="27" dur="2000"/>
                                        <p:tgtEl>
                                          <p:spTgt spid="604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Footer Placeholder 4"/>
          <p:cNvSpPr>
            <a:spLocks noGrp="1"/>
          </p:cNvSpPr>
          <p:nvPr>
            <p:ph type="ftr" sz="quarter" idx="11"/>
          </p:nvPr>
        </p:nvSpPr>
        <p:spPr>
          <a:noFill/>
        </p:spPr>
        <p:txBody>
          <a:bodyPr/>
          <a:lstStyle/>
          <a:p>
            <a:r>
              <a:rPr lang="en-US" smtClean="0"/>
              <a:t>Prof.Gamini De Alwis </a:t>
            </a:r>
          </a:p>
        </p:txBody>
      </p:sp>
      <p:sp>
        <p:nvSpPr>
          <p:cNvPr id="181251" name="Slide Number Placeholder 5"/>
          <p:cNvSpPr>
            <a:spLocks noGrp="1"/>
          </p:cNvSpPr>
          <p:nvPr>
            <p:ph type="sldNum" sz="quarter" idx="12"/>
          </p:nvPr>
        </p:nvSpPr>
        <p:spPr>
          <a:noFill/>
        </p:spPr>
        <p:txBody>
          <a:bodyPr/>
          <a:lstStyle/>
          <a:p>
            <a:fld id="{3168742E-BD6D-4EBE-99C5-E1BF91789015}" type="slidenum">
              <a:rPr lang="en-US" smtClean="0"/>
              <a:pPr/>
              <a:t>9</a:t>
            </a:fld>
            <a:endParaRPr lang="en-US" smtClean="0"/>
          </a:p>
        </p:txBody>
      </p:sp>
      <p:sp>
        <p:nvSpPr>
          <p:cNvPr id="63490" name="Rectangle 2"/>
          <p:cNvSpPr>
            <a:spLocks noGrp="1" noChangeArrowheads="1"/>
          </p:cNvSpPr>
          <p:nvPr>
            <p:ph type="title"/>
          </p:nvPr>
        </p:nvSpPr>
        <p:spPr/>
        <p:txBody>
          <a:bodyPr/>
          <a:lstStyle/>
          <a:p>
            <a:pPr eaLnBrk="1" hangingPunct="1"/>
            <a:r>
              <a:rPr lang="en-US" smtClean="0"/>
              <a:t>Social Structure</a:t>
            </a:r>
          </a:p>
        </p:txBody>
      </p:sp>
      <p:sp>
        <p:nvSpPr>
          <p:cNvPr id="63491" name="Rectangle 3"/>
          <p:cNvSpPr>
            <a:spLocks noGrp="1" noChangeArrowheads="1"/>
          </p:cNvSpPr>
          <p:nvPr>
            <p:ph type="body" idx="1"/>
          </p:nvPr>
        </p:nvSpPr>
        <p:spPr/>
        <p:txBody>
          <a:bodyPr/>
          <a:lstStyle/>
          <a:p>
            <a:pPr eaLnBrk="1" hangingPunct="1"/>
            <a:r>
              <a:rPr lang="en-US" dirty="0" smtClean="0"/>
              <a:t>Groups play a vital role in society’s social structure. </a:t>
            </a:r>
          </a:p>
          <a:p>
            <a:pPr eaLnBrk="1" hangingPunct="1"/>
            <a:r>
              <a:rPr lang="en-US" dirty="0" smtClean="0"/>
              <a:t>Social interaction take place within and among groups.</a:t>
            </a:r>
          </a:p>
          <a:p>
            <a:pPr eaLnBrk="1" hangingPunct="1"/>
            <a:r>
              <a:rPr lang="en-US" dirty="0" smtClean="0"/>
              <a:t>Interaction is influenced by the norms and sanctions of groups.</a:t>
            </a:r>
          </a:p>
          <a:p>
            <a:pPr eaLnBrk="1" hangingPunct="1"/>
            <a:r>
              <a:rPr lang="en-US" dirty="0" smtClean="0"/>
              <a:t>Primary groups: small groups </a:t>
            </a:r>
          </a:p>
        </p:txBody>
      </p:sp>
      <p:sp>
        <p:nvSpPr>
          <p:cNvPr id="2" name="Date Placeholder 1"/>
          <p:cNvSpPr>
            <a:spLocks noGrp="1"/>
          </p:cNvSpPr>
          <p:nvPr>
            <p:ph type="dt" sz="half" idx="10"/>
          </p:nvPr>
        </p:nvSpPr>
        <p:spPr/>
        <p:txBody>
          <a:bodyPr/>
          <a:lstStyle/>
          <a:p>
            <a:fld id="{7CCD4133-11B2-4C2E-98FC-24E096DFC8D9}" type="datetime1">
              <a:rPr lang="en-US" smtClean="0"/>
              <a:t>3/21/2018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blinds(horizontal)">
                                      <p:cBhvr>
                                        <p:cTn id="7" dur="500"/>
                                        <p:tgtEl>
                                          <p:spTgt spid="634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3491">
                                            <p:txEl>
                                              <p:pRg st="0" end="0"/>
                                            </p:txEl>
                                          </p:spTgt>
                                        </p:tgtEl>
                                        <p:attrNameLst>
                                          <p:attrName>style.visibility</p:attrName>
                                        </p:attrNameLst>
                                      </p:cBhvr>
                                      <p:to>
                                        <p:strVal val="visible"/>
                                      </p:to>
                                    </p:set>
                                    <p:animEffect transition="in" filter="checkerboard(across)">
                                      <p:cBhvr>
                                        <p:cTn id="12" dur="500"/>
                                        <p:tgtEl>
                                          <p:spTgt spid="634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3491">
                                            <p:txEl>
                                              <p:pRg st="1" end="1"/>
                                            </p:txEl>
                                          </p:spTgt>
                                        </p:tgtEl>
                                        <p:attrNameLst>
                                          <p:attrName>style.visibility</p:attrName>
                                        </p:attrNameLst>
                                      </p:cBhvr>
                                      <p:to>
                                        <p:strVal val="visible"/>
                                      </p:to>
                                    </p:set>
                                    <p:animEffect transition="in" filter="checkerboard(across)">
                                      <p:cBhvr>
                                        <p:cTn id="17" dur="500"/>
                                        <p:tgtEl>
                                          <p:spTgt spid="634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3491">
                                            <p:txEl>
                                              <p:pRg st="2" end="2"/>
                                            </p:txEl>
                                          </p:spTgt>
                                        </p:tgtEl>
                                        <p:attrNameLst>
                                          <p:attrName>style.visibility</p:attrName>
                                        </p:attrNameLst>
                                      </p:cBhvr>
                                      <p:to>
                                        <p:strVal val="visible"/>
                                      </p:to>
                                    </p:set>
                                    <p:animEffect transition="in" filter="checkerboard(across)">
                                      <p:cBhvr>
                                        <p:cTn id="22" dur="500"/>
                                        <p:tgtEl>
                                          <p:spTgt spid="6349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3491">
                                            <p:txEl>
                                              <p:pRg st="3" end="3"/>
                                            </p:txEl>
                                          </p:spTgt>
                                        </p:tgtEl>
                                        <p:attrNameLst>
                                          <p:attrName>style.visibility</p:attrName>
                                        </p:attrNameLst>
                                      </p:cBhvr>
                                      <p:to>
                                        <p:strVal val="visible"/>
                                      </p:to>
                                    </p:set>
                                    <p:animEffect transition="in" filter="checkerboard(across)">
                                      <p:cBhvr>
                                        <p:cTn id="27" dur="500"/>
                                        <p:tgtEl>
                                          <p:spTgt spid="634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1789</Words>
  <Application>Microsoft Office PowerPoint</Application>
  <PresentationFormat>On-screen Show (4:3)</PresentationFormat>
  <Paragraphs>284</Paragraphs>
  <Slides>37</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Office Theme</vt:lpstr>
      <vt:lpstr>Socialization and social structure </vt:lpstr>
      <vt:lpstr>Socialization -</vt:lpstr>
      <vt:lpstr>Agents of socialization </vt:lpstr>
      <vt:lpstr>Social interaction</vt:lpstr>
      <vt:lpstr>Elements of social structure</vt:lpstr>
      <vt:lpstr>Social  structure….</vt:lpstr>
      <vt:lpstr>Social structure…</vt:lpstr>
      <vt:lpstr>Social structure…</vt:lpstr>
      <vt:lpstr>Social Structure</vt:lpstr>
      <vt:lpstr>Social structure</vt:lpstr>
      <vt:lpstr>What is Social institution?</vt:lpstr>
      <vt:lpstr>PowerPoint Presentation</vt:lpstr>
      <vt:lpstr>PowerPoint Presentation</vt:lpstr>
      <vt:lpstr>PowerPoint Presentation</vt:lpstr>
      <vt:lpstr>The Family as a social institution</vt:lpstr>
      <vt:lpstr>Family Forms</vt:lpstr>
      <vt:lpstr>PowerPoint Presentation</vt:lpstr>
      <vt:lpstr>Roles of Family</vt:lpstr>
      <vt:lpstr>Changes in Family</vt:lpstr>
      <vt:lpstr>Current issues in the Sociology of the Family</vt:lpstr>
      <vt:lpstr>Religious Institution</vt:lpstr>
      <vt:lpstr>Educational Institution</vt:lpstr>
      <vt:lpstr>PowerPoint Presentation</vt:lpstr>
      <vt:lpstr>Types of Education</vt:lpstr>
      <vt:lpstr>Economic Institution</vt:lpstr>
      <vt:lpstr>PowerPoint Presentation</vt:lpstr>
      <vt:lpstr>PowerPoint Presentation</vt:lpstr>
      <vt:lpstr>Political Institution</vt:lpstr>
      <vt:lpstr>PowerPoint Presentation</vt:lpstr>
      <vt:lpstr>PowerPoint Presentation</vt:lpstr>
      <vt:lpstr>Major Perspectives</vt:lpstr>
      <vt:lpstr>PowerPoint Presentation</vt:lpstr>
      <vt:lpstr>Durkheim  </vt:lpstr>
      <vt:lpstr>PowerPoint Presentation</vt:lpstr>
      <vt:lpstr>Social structure….</vt:lpstr>
      <vt:lpstr>Social structure – social institutions</vt:lpstr>
      <vt:lpstr>Social structure-social institutions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Socialization and social structure </dc:title>
  <dc:creator>PCDC</dc:creator>
  <cp:lastModifiedBy>Nethmi</cp:lastModifiedBy>
  <cp:revision>10</cp:revision>
  <dcterms:created xsi:type="dcterms:W3CDTF">2013-09-16T00:46:18Z</dcterms:created>
  <dcterms:modified xsi:type="dcterms:W3CDTF">2018-03-21T02:32:21Z</dcterms:modified>
</cp:coreProperties>
</file>